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20" r:id="rId5"/>
    <p:sldMasterId id="2147483727" r:id="rId6"/>
  </p:sldMasterIdLst>
  <p:notesMasterIdLst>
    <p:notesMasterId r:id="rId41"/>
  </p:notesMasterIdLst>
  <p:handoutMasterIdLst>
    <p:handoutMasterId r:id="rId42"/>
  </p:handoutMasterIdLst>
  <p:sldIdLst>
    <p:sldId id="256" r:id="rId7"/>
    <p:sldId id="326" r:id="rId8"/>
    <p:sldId id="354" r:id="rId9"/>
    <p:sldId id="551" r:id="rId10"/>
    <p:sldId id="555" r:id="rId11"/>
    <p:sldId id="337" r:id="rId12"/>
    <p:sldId id="443" r:id="rId13"/>
    <p:sldId id="553" r:id="rId14"/>
    <p:sldId id="387" r:id="rId15"/>
    <p:sldId id="340" r:id="rId16"/>
    <p:sldId id="550" r:id="rId17"/>
    <p:sldId id="341" r:id="rId18"/>
    <p:sldId id="388" r:id="rId19"/>
    <p:sldId id="333" r:id="rId20"/>
    <p:sldId id="334" r:id="rId21"/>
    <p:sldId id="556" r:id="rId22"/>
    <p:sldId id="557" r:id="rId23"/>
    <p:sldId id="558" r:id="rId24"/>
    <p:sldId id="559" r:id="rId25"/>
    <p:sldId id="560" r:id="rId26"/>
    <p:sldId id="302" r:id="rId27"/>
    <p:sldId id="313" r:id="rId28"/>
    <p:sldId id="314" r:id="rId29"/>
    <p:sldId id="303" r:id="rId30"/>
    <p:sldId id="315" r:id="rId31"/>
    <p:sldId id="316" r:id="rId32"/>
    <p:sldId id="317" r:id="rId33"/>
    <p:sldId id="305" r:id="rId34"/>
    <p:sldId id="318" r:id="rId35"/>
    <p:sldId id="312" r:id="rId36"/>
    <p:sldId id="275" r:id="rId37"/>
    <p:sldId id="549" r:id="rId38"/>
    <p:sldId id="323" r:id="rId39"/>
    <p:sldId id="561" r:id="rId4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28155-BDB0-4524-A63A-766DC919F46E}" v="29" dt="2018-11-20T09:56:11.202"/>
    <p1510:client id="{0FE75408-8C4D-46DA-9381-0AAE2F1830B2}" v="4" dt="2018-11-20T13:40:41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7" autoAdjust="0"/>
    <p:restoredTop sz="94669"/>
  </p:normalViewPr>
  <p:slideViewPr>
    <p:cSldViewPr snapToGrid="0">
      <p:cViewPr varScale="1">
        <p:scale>
          <a:sx n="105" d="100"/>
          <a:sy n="105" d="100"/>
        </p:scale>
        <p:origin x="12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Bertens" userId="S::judithbertens@kenterjeugdhulp.nl::b364891f-b3a8-4fb8-a1c0-b3909dce667d" providerId="AD" clId="Web-{0FE75408-8C4D-46DA-9381-0AAE2F1830B2}"/>
    <pc:docChg chg="addSld delSld modSld sldOrd">
      <pc:chgData name="Judith Bertens" userId="S::judithbertens@kenterjeugdhulp.nl::b364891f-b3a8-4fb8-a1c0-b3909dce667d" providerId="AD" clId="Web-{0FE75408-8C4D-46DA-9381-0AAE2F1830B2}" dt="2018-11-20T13:47:51.261" v="199" actId="20577"/>
      <pc:docMkLst>
        <pc:docMk/>
      </pc:docMkLst>
      <pc:sldChg chg="modSp ord">
        <pc:chgData name="Judith Bertens" userId="S::judithbertens@kenterjeugdhulp.nl::b364891f-b3a8-4fb8-a1c0-b3909dce667d" providerId="AD" clId="Web-{0FE75408-8C4D-46DA-9381-0AAE2F1830B2}" dt="2018-11-20T13:33:19.142" v="113" actId="14100"/>
        <pc:sldMkLst>
          <pc:docMk/>
          <pc:sldMk cId="0" sldId="323"/>
        </pc:sldMkLst>
        <pc:spChg chg="mod">
          <ac:chgData name="Judith Bertens" userId="S::judithbertens@kenterjeugdhulp.nl::b364891f-b3a8-4fb8-a1c0-b3909dce667d" providerId="AD" clId="Web-{0FE75408-8C4D-46DA-9381-0AAE2F1830B2}" dt="2018-11-20T13:33:19.142" v="113" actId="14100"/>
          <ac:spMkLst>
            <pc:docMk/>
            <pc:sldMk cId="0" sldId="323"/>
            <ac:spMk id="2" creationId="{00000000-0000-0000-0000-000000000000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2:31:10.788" v="2" actId="20577"/>
          <ac:spMkLst>
            <pc:docMk/>
            <pc:sldMk cId="0" sldId="323"/>
            <ac:spMk id="4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30:54.119" v="96" actId="20577"/>
        <pc:sldMkLst>
          <pc:docMk/>
          <pc:sldMk cId="1864306209" sldId="326"/>
        </pc:sldMkLst>
        <pc:spChg chg="mod">
          <ac:chgData name="Judith Bertens" userId="S::judithbertens@kenterjeugdhulp.nl::b364891f-b3a8-4fb8-a1c0-b3909dce667d" providerId="AD" clId="Web-{0FE75408-8C4D-46DA-9381-0AAE2F1830B2}" dt="2018-11-20T13:03:10.765" v="8" actId="20577"/>
          <ac:spMkLst>
            <pc:docMk/>
            <pc:sldMk cId="1864306209" sldId="326"/>
            <ac:spMk id="2" creationId="{00000000-0000-0000-0000-000000000000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30:54.119" v="96" actId="20577"/>
          <ac:spMkLst>
            <pc:docMk/>
            <pc:sldMk cId="1864306209" sldId="326"/>
            <ac:spMk id="4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32:15.186" v="103" actId="20577"/>
        <pc:sldMkLst>
          <pc:docMk/>
          <pc:sldMk cId="1420178284" sldId="333"/>
        </pc:sldMkLst>
        <pc:spChg chg="mod">
          <ac:chgData name="Judith Bertens" userId="S::judithbertens@kenterjeugdhulp.nl::b364891f-b3a8-4fb8-a1c0-b3909dce667d" providerId="AD" clId="Web-{0FE75408-8C4D-46DA-9381-0AAE2F1830B2}" dt="2018-11-20T13:32:15.186" v="103" actId="20577"/>
          <ac:spMkLst>
            <pc:docMk/>
            <pc:sldMk cId="1420178284" sldId="333"/>
            <ac:spMk id="2" creationId="{00000000-0000-0000-0000-000000000000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05:17.300" v="39" actId="20577"/>
          <ac:spMkLst>
            <pc:docMk/>
            <pc:sldMk cId="1420178284" sldId="333"/>
            <ac:spMk id="3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05:41.348" v="46" actId="20577"/>
        <pc:sldMkLst>
          <pc:docMk/>
          <pc:sldMk cId="3318639257" sldId="334"/>
        </pc:sldMkLst>
        <pc:spChg chg="mod">
          <ac:chgData name="Judith Bertens" userId="S::judithbertens@kenterjeugdhulp.nl::b364891f-b3a8-4fb8-a1c0-b3909dce667d" providerId="AD" clId="Web-{0FE75408-8C4D-46DA-9381-0AAE2F1830B2}" dt="2018-11-20T13:05:41.348" v="46" actId="20577"/>
          <ac:spMkLst>
            <pc:docMk/>
            <pc:sldMk cId="3318639257" sldId="334"/>
            <ac:spMk id="3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04:30.517" v="25" actId="20577"/>
        <pc:sldMkLst>
          <pc:docMk/>
          <pc:sldMk cId="3133785162" sldId="340"/>
        </pc:sldMkLst>
        <pc:spChg chg="mod">
          <ac:chgData name="Judith Bertens" userId="S::judithbertens@kenterjeugdhulp.nl::b364891f-b3a8-4fb8-a1c0-b3909dce667d" providerId="AD" clId="Web-{0FE75408-8C4D-46DA-9381-0AAE2F1830B2}" dt="2018-11-20T13:04:30.517" v="25" actId="20577"/>
          <ac:spMkLst>
            <pc:docMk/>
            <pc:sldMk cId="3133785162" sldId="340"/>
            <ac:spMk id="2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42:18.753" v="190" actId="20577"/>
        <pc:sldMkLst>
          <pc:docMk/>
          <pc:sldMk cId="437772556" sldId="354"/>
        </pc:sldMkLst>
        <pc:spChg chg="mod">
          <ac:chgData name="Judith Bertens" userId="S::judithbertens@kenterjeugdhulp.nl::b364891f-b3a8-4fb8-a1c0-b3909dce667d" providerId="AD" clId="Web-{0FE75408-8C4D-46DA-9381-0AAE2F1830B2}" dt="2018-11-20T13:03:19.296" v="11" actId="20577"/>
          <ac:spMkLst>
            <pc:docMk/>
            <pc:sldMk cId="437772556" sldId="354"/>
            <ac:spMk id="2" creationId="{00000000-0000-0000-0000-000000000000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42:18.753" v="190" actId="20577"/>
          <ac:spMkLst>
            <pc:docMk/>
            <pc:sldMk cId="437772556" sldId="354"/>
            <ac:spMk id="4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29:59.664" v="87" actId="20577"/>
        <pc:sldMkLst>
          <pc:docMk/>
          <pc:sldMk cId="885262057" sldId="387"/>
        </pc:sldMkLst>
        <pc:spChg chg="mod">
          <ac:chgData name="Judith Bertens" userId="S::judithbertens@kenterjeugdhulp.nl::b364891f-b3a8-4fb8-a1c0-b3909dce667d" providerId="AD" clId="Web-{0FE75408-8C4D-46DA-9381-0AAE2F1830B2}" dt="2018-11-20T13:04:20.736" v="24" actId="20577"/>
          <ac:spMkLst>
            <pc:docMk/>
            <pc:sldMk cId="885262057" sldId="387"/>
            <ac:spMk id="2" creationId="{20E8754B-F319-4702-8321-93CBDF85E2B5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29:59.664" v="87" actId="20577"/>
          <ac:spMkLst>
            <pc:docMk/>
            <pc:sldMk cId="885262057" sldId="387"/>
            <ac:spMk id="7" creationId="{4F20E08A-ABAE-184B-914A-91FF64C3C4A9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13:33.017" v="74" actId="14100"/>
        <pc:sldMkLst>
          <pc:docMk/>
          <pc:sldMk cId="2655244134" sldId="388"/>
        </pc:sldMkLst>
        <pc:spChg chg="mod">
          <ac:chgData name="Judith Bertens" userId="S::judithbertens@kenterjeugdhulp.nl::b364891f-b3a8-4fb8-a1c0-b3909dce667d" providerId="AD" clId="Web-{0FE75408-8C4D-46DA-9381-0AAE2F1830B2}" dt="2018-11-20T13:05:08.316" v="35" actId="20577"/>
          <ac:spMkLst>
            <pc:docMk/>
            <pc:sldMk cId="2655244134" sldId="388"/>
            <ac:spMk id="2" creationId="{20E8754B-F319-4702-8321-93CBDF85E2B5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13:33.017" v="74" actId="14100"/>
          <ac:spMkLst>
            <pc:docMk/>
            <pc:sldMk cId="2655244134" sldId="388"/>
            <ac:spMk id="7" creationId="{4F20E08A-ABAE-184B-914A-91FF64C3C4A9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42:48.987" v="194" actId="20577"/>
        <pc:sldMkLst>
          <pc:docMk/>
          <pc:sldMk cId="2082436791" sldId="443"/>
        </pc:sldMkLst>
        <pc:spChg chg="mod">
          <ac:chgData name="Judith Bertens" userId="S::judithbertens@kenterjeugdhulp.nl::b364891f-b3a8-4fb8-a1c0-b3909dce667d" providerId="AD" clId="Web-{0FE75408-8C4D-46DA-9381-0AAE2F1830B2}" dt="2018-11-20T13:42:48.987" v="194" actId="20577"/>
          <ac:spMkLst>
            <pc:docMk/>
            <pc:sldMk cId="2082436791" sldId="443"/>
            <ac:spMk id="2" creationId="{9E5725AC-0267-6140-AF26-1DA55E24EEF1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04:00.485" v="21" actId="20577"/>
          <ac:spMkLst>
            <pc:docMk/>
            <pc:sldMk cId="2082436791" sldId="443"/>
            <ac:spMk id="22529" creationId="{00000000-0000-0000-0000-000000000000}"/>
          </ac:spMkLst>
        </pc:spChg>
      </pc:sldChg>
      <pc:sldChg chg="addSp delSp modSp">
        <pc:chgData name="Judith Bertens" userId="S::judithbertens@kenterjeugdhulp.nl::b364891f-b3a8-4fb8-a1c0-b3909dce667d" providerId="AD" clId="Web-{0FE75408-8C4D-46DA-9381-0AAE2F1830B2}" dt="2018-11-20T13:32:53.828" v="105" actId="20577"/>
        <pc:sldMkLst>
          <pc:docMk/>
          <pc:sldMk cId="743475844" sldId="549"/>
        </pc:sldMkLst>
        <pc:spChg chg="add del mod">
          <ac:chgData name="Judith Bertens" userId="S::judithbertens@kenterjeugdhulp.nl::b364891f-b3a8-4fb8-a1c0-b3909dce667d" providerId="AD" clId="Web-{0FE75408-8C4D-46DA-9381-0AAE2F1830B2}" dt="2018-11-20T13:11:18.607" v="73"/>
          <ac:spMkLst>
            <pc:docMk/>
            <pc:sldMk cId="743475844" sldId="549"/>
            <ac:spMk id="3" creationId="{BED8539B-C99C-46BE-AE16-7E42359CDDD8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32:53.828" v="105" actId="20577"/>
          <ac:spMkLst>
            <pc:docMk/>
            <pc:sldMk cId="743475844" sldId="549"/>
            <ac:spMk id="9" creationId="{862EFE6D-8425-4FC4-A103-3407563971F7}"/>
          </ac:spMkLst>
        </pc:spChg>
        <pc:picChg chg="mod">
          <ac:chgData name="Judith Bertens" userId="S::judithbertens@kenterjeugdhulp.nl::b364891f-b3a8-4fb8-a1c0-b3909dce667d" providerId="AD" clId="Web-{0FE75408-8C4D-46DA-9381-0AAE2F1830B2}" dt="2018-11-20T12:28:53.703" v="0" actId="1076"/>
          <ac:picMkLst>
            <pc:docMk/>
            <pc:sldMk cId="743475844" sldId="549"/>
            <ac:picMk id="7" creationId="{C6E2A1E3-59F9-4CB7-B6DB-B7801BFC0CDC}"/>
          </ac:picMkLst>
        </pc:picChg>
      </pc:sldChg>
      <pc:sldChg chg="modSp">
        <pc:chgData name="Judith Bertens" userId="S::judithbertens@kenterjeugdhulp.nl::b364891f-b3a8-4fb8-a1c0-b3909dce667d" providerId="AD" clId="Web-{0FE75408-8C4D-46DA-9381-0AAE2F1830B2}" dt="2018-11-20T13:31:21.980" v="100" actId="20577"/>
        <pc:sldMkLst>
          <pc:docMk/>
          <pc:sldMk cId="24859979" sldId="550"/>
        </pc:sldMkLst>
        <pc:spChg chg="mod">
          <ac:chgData name="Judith Bertens" userId="S::judithbertens@kenterjeugdhulp.nl::b364891f-b3a8-4fb8-a1c0-b3909dce667d" providerId="AD" clId="Web-{0FE75408-8C4D-46DA-9381-0AAE2F1830B2}" dt="2018-11-20T13:04:44.862" v="28" actId="20577"/>
          <ac:spMkLst>
            <pc:docMk/>
            <pc:sldMk cId="24859979" sldId="550"/>
            <ac:spMk id="2" creationId="{20E8754B-F319-4702-8321-93CBDF85E2B5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31:21.980" v="100" actId="20577"/>
          <ac:spMkLst>
            <pc:docMk/>
            <pc:sldMk cId="24859979" sldId="550"/>
            <ac:spMk id="7" creationId="{4F20E08A-ABAE-184B-914A-91FF64C3C4A9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03:36.672" v="14" actId="20577"/>
        <pc:sldMkLst>
          <pc:docMk/>
          <pc:sldMk cId="846896503" sldId="551"/>
        </pc:sldMkLst>
        <pc:spChg chg="mod">
          <ac:chgData name="Judith Bertens" userId="S::judithbertens@kenterjeugdhulp.nl::b364891f-b3a8-4fb8-a1c0-b3909dce667d" providerId="AD" clId="Web-{0FE75408-8C4D-46DA-9381-0AAE2F1830B2}" dt="2018-11-20T13:03:36.672" v="14" actId="20577"/>
          <ac:spMkLst>
            <pc:docMk/>
            <pc:sldMk cId="846896503" sldId="551"/>
            <ac:spMk id="2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04:14.314" v="23" actId="20577"/>
        <pc:sldMkLst>
          <pc:docMk/>
          <pc:sldMk cId="1048833305" sldId="553"/>
        </pc:sldMkLst>
        <pc:spChg chg="mod">
          <ac:chgData name="Judith Bertens" userId="S::judithbertens@kenterjeugdhulp.nl::b364891f-b3a8-4fb8-a1c0-b3909dce667d" providerId="AD" clId="Web-{0FE75408-8C4D-46DA-9381-0AAE2F1830B2}" dt="2018-11-20T13:04:14.314" v="23" actId="20577"/>
          <ac:spMkLst>
            <pc:docMk/>
            <pc:sldMk cId="1048833305" sldId="553"/>
            <ac:spMk id="22529" creationId="{00000000-0000-0000-0000-000000000000}"/>
          </ac:spMkLst>
        </pc:spChg>
      </pc:sldChg>
      <pc:sldChg chg="addSp delSp modSp del">
        <pc:chgData name="Judith Bertens" userId="S::judithbertens@kenterjeugdhulp.nl::b364891f-b3a8-4fb8-a1c0-b3909dce667d" providerId="AD" clId="Web-{0FE75408-8C4D-46DA-9381-0AAE2F1830B2}" dt="2018-11-20T13:41:30.126" v="187"/>
        <pc:sldMkLst>
          <pc:docMk/>
          <pc:sldMk cId="3504513538" sldId="554"/>
        </pc:sldMkLst>
        <pc:spChg chg="mod">
          <ac:chgData name="Judith Bertens" userId="S::judithbertens@kenterjeugdhulp.nl::b364891f-b3a8-4fb8-a1c0-b3909dce667d" providerId="AD" clId="Web-{0FE75408-8C4D-46DA-9381-0AAE2F1830B2}" dt="2018-11-20T13:07:02.990" v="51" actId="20577"/>
          <ac:spMkLst>
            <pc:docMk/>
            <pc:sldMk cId="3504513538" sldId="554"/>
            <ac:spMk id="2" creationId="{00000000-0000-0000-0000-000000000000}"/>
          </ac:spMkLst>
        </pc:spChg>
        <pc:spChg chg="add del mod">
          <ac:chgData name="Judith Bertens" userId="S::judithbertens@kenterjeugdhulp.nl::b364891f-b3a8-4fb8-a1c0-b3909dce667d" providerId="AD" clId="Web-{0FE75408-8C4D-46DA-9381-0AAE2F1830B2}" dt="2018-11-20T13:09:38.541" v="67"/>
          <ac:spMkLst>
            <pc:docMk/>
            <pc:sldMk cId="3504513538" sldId="554"/>
            <ac:spMk id="6" creationId="{EF31DCD4-6551-49A3-8CAA-989896A5E030}"/>
          </ac:spMkLst>
        </pc:spChg>
        <pc:spChg chg="add del mod">
          <ac:chgData name="Judith Bertens" userId="S::judithbertens@kenterjeugdhulp.nl::b364891f-b3a8-4fb8-a1c0-b3909dce667d" providerId="AD" clId="Web-{0FE75408-8C4D-46DA-9381-0AAE2F1830B2}" dt="2018-11-20T13:34:30.488" v="120"/>
          <ac:spMkLst>
            <pc:docMk/>
            <pc:sldMk cId="3504513538" sldId="554"/>
            <ac:spMk id="14" creationId="{C040C929-55E6-4CF7-AB51-A050AC4D1868}"/>
          </ac:spMkLst>
        </pc:spChg>
        <pc:spChg chg="add del mod">
          <ac:chgData name="Judith Bertens" userId="S::judithbertens@kenterjeugdhulp.nl::b364891f-b3a8-4fb8-a1c0-b3909dce667d" providerId="AD" clId="Web-{0FE75408-8C4D-46DA-9381-0AAE2F1830B2}" dt="2018-11-20T13:36:54.837" v="131"/>
          <ac:spMkLst>
            <pc:docMk/>
            <pc:sldMk cId="3504513538" sldId="554"/>
            <ac:spMk id="15" creationId="{6EFA0CE2-5DF6-49FF-A6FC-8F7432E29827}"/>
          </ac:spMkLst>
        </pc:spChg>
        <pc:spChg chg="add del mod">
          <ac:chgData name="Judith Bertens" userId="S::judithbertens@kenterjeugdhulp.nl::b364891f-b3a8-4fb8-a1c0-b3909dce667d" providerId="AD" clId="Web-{0FE75408-8C4D-46DA-9381-0AAE2F1830B2}" dt="2018-11-20T13:36:52.181" v="127"/>
          <ac:spMkLst>
            <pc:docMk/>
            <pc:sldMk cId="3504513538" sldId="554"/>
            <ac:spMk id="16" creationId="{6A9F7B61-BAC8-4F0A-B177-6734831CA16F}"/>
          </ac:spMkLst>
        </pc:spChg>
        <pc:picChg chg="add del">
          <ac:chgData name="Judith Bertens" userId="S::judithbertens@kenterjeugdhulp.nl::b364891f-b3a8-4fb8-a1c0-b3909dce667d" providerId="AD" clId="Web-{0FE75408-8C4D-46DA-9381-0AAE2F1830B2}" dt="2018-11-20T13:07:53.726" v="57"/>
          <ac:picMkLst>
            <pc:docMk/>
            <pc:sldMk cId="3504513538" sldId="554"/>
            <ac:picMk id="3" creationId="{A0849259-5001-4078-89AE-B6BD4E9D3EB2}"/>
          </ac:picMkLst>
        </pc:picChg>
        <pc:picChg chg="add del">
          <ac:chgData name="Judith Bertens" userId="S::judithbertens@kenterjeugdhulp.nl::b364891f-b3a8-4fb8-a1c0-b3909dce667d" providerId="AD" clId="Web-{0FE75408-8C4D-46DA-9381-0AAE2F1830B2}" dt="2018-11-20T13:07:48.648" v="56"/>
          <ac:picMkLst>
            <pc:docMk/>
            <pc:sldMk cId="3504513538" sldId="554"/>
            <ac:picMk id="4" creationId="{ADD2D198-48F0-4516-9F4A-FCE99771A78A}"/>
          </ac:picMkLst>
        </pc:picChg>
        <pc:picChg chg="add">
          <ac:chgData name="Judith Bertens" userId="S::judithbertens@kenterjeugdhulp.nl::b364891f-b3a8-4fb8-a1c0-b3909dce667d" providerId="AD" clId="Web-{0FE75408-8C4D-46DA-9381-0AAE2F1830B2}" dt="2018-11-20T13:08:18.227" v="58"/>
          <ac:picMkLst>
            <pc:docMk/>
            <pc:sldMk cId="3504513538" sldId="554"/>
            <ac:picMk id="5" creationId="{F37EDB17-5EF8-4211-8387-ECE7129ECE3B}"/>
          </ac:picMkLst>
        </pc:picChg>
        <pc:picChg chg="add">
          <ac:chgData name="Judith Bertens" userId="S::judithbertens@kenterjeugdhulp.nl::b364891f-b3a8-4fb8-a1c0-b3909dce667d" providerId="AD" clId="Web-{0FE75408-8C4D-46DA-9381-0AAE2F1830B2}" dt="2018-11-20T13:10:52.403" v="69"/>
          <ac:picMkLst>
            <pc:docMk/>
            <pc:sldMk cId="3504513538" sldId="554"/>
            <ac:picMk id="8" creationId="{D276ADCF-0337-458D-BF1F-1DC39BEF23FD}"/>
          </ac:picMkLst>
        </pc:picChg>
      </pc:sldChg>
      <pc:sldChg chg="modSp">
        <pc:chgData name="Judith Bertens" userId="S::judithbertens@kenterjeugdhulp.nl::b364891f-b3a8-4fb8-a1c0-b3909dce667d" providerId="AD" clId="Web-{0FE75408-8C4D-46DA-9381-0AAE2F1830B2}" dt="2018-11-20T13:03:44.829" v="17" actId="20577"/>
        <pc:sldMkLst>
          <pc:docMk/>
          <pc:sldMk cId="1415178125" sldId="555"/>
        </pc:sldMkLst>
        <pc:spChg chg="mod">
          <ac:chgData name="Judith Bertens" userId="S::judithbertens@kenterjeugdhulp.nl::b364891f-b3a8-4fb8-a1c0-b3909dce667d" providerId="AD" clId="Web-{0FE75408-8C4D-46DA-9381-0AAE2F1830B2}" dt="2018-11-20T13:03:44.829" v="17" actId="20577"/>
          <ac:spMkLst>
            <pc:docMk/>
            <pc:sldMk cId="1415178125" sldId="555"/>
            <ac:spMk id="2" creationId="{00000000-0000-0000-0000-000000000000}"/>
          </ac:spMkLst>
        </pc:spChg>
      </pc:sldChg>
      <pc:sldChg chg="modSp">
        <pc:chgData name="Judith Bertens" userId="S::judithbertens@kenterjeugdhulp.nl::b364891f-b3a8-4fb8-a1c0-b3909dce667d" providerId="AD" clId="Web-{0FE75408-8C4D-46DA-9381-0AAE2F1830B2}" dt="2018-11-20T13:06:07.848" v="50" actId="20577"/>
        <pc:sldMkLst>
          <pc:docMk/>
          <pc:sldMk cId="2065541345" sldId="558"/>
        </pc:sldMkLst>
        <pc:spChg chg="mod">
          <ac:chgData name="Judith Bertens" userId="S::judithbertens@kenterjeugdhulp.nl::b364891f-b3a8-4fb8-a1c0-b3909dce667d" providerId="AD" clId="Web-{0FE75408-8C4D-46DA-9381-0AAE2F1830B2}" dt="2018-11-20T13:06:07.848" v="50" actId="20577"/>
          <ac:spMkLst>
            <pc:docMk/>
            <pc:sldMk cId="2065541345" sldId="558"/>
            <ac:spMk id="2" creationId="{2E55F235-7586-45C2-BD5E-E48F34E9F1FE}"/>
          </ac:spMkLst>
        </pc:spChg>
      </pc:sldChg>
      <pc:sldChg chg="addSp modSp new">
        <pc:chgData name="Judith Bertens" userId="S::judithbertens@kenterjeugdhulp.nl::b364891f-b3a8-4fb8-a1c0-b3909dce667d" providerId="AD" clId="Web-{0FE75408-8C4D-46DA-9381-0AAE2F1830B2}" dt="2018-11-20T13:47:51.261" v="198" actId="20577"/>
        <pc:sldMkLst>
          <pc:docMk/>
          <pc:sldMk cId="2858307187" sldId="561"/>
        </pc:sldMkLst>
        <pc:spChg chg="mod">
          <ac:chgData name="Judith Bertens" userId="S::judithbertens@kenterjeugdhulp.nl::b364891f-b3a8-4fb8-a1c0-b3909dce667d" providerId="AD" clId="Web-{0FE75408-8C4D-46DA-9381-0AAE2F1830B2}" dt="2018-11-20T13:41:02.344" v="184" actId="20577"/>
          <ac:spMkLst>
            <pc:docMk/>
            <pc:sldMk cId="2858307187" sldId="561"/>
            <ac:spMk id="2" creationId="{29311E13-CCCA-41DD-A9B4-87DC31AA8B18}"/>
          </ac:spMkLst>
        </pc:spChg>
        <pc:spChg chg="mod">
          <ac:chgData name="Judith Bertens" userId="S::judithbertens@kenterjeugdhulp.nl::b364891f-b3a8-4fb8-a1c0-b3909dce667d" providerId="AD" clId="Web-{0FE75408-8C4D-46DA-9381-0AAE2F1830B2}" dt="2018-11-20T13:47:51.261" v="198" actId="20577"/>
          <ac:spMkLst>
            <pc:docMk/>
            <pc:sldMk cId="2858307187" sldId="561"/>
            <ac:spMk id="4" creationId="{1B2FBAB8-9546-4A78-AC64-7DA46FFF9D9F}"/>
          </ac:spMkLst>
        </pc:spChg>
        <pc:picChg chg="add">
          <ac:chgData name="Judith Bertens" userId="S::judithbertens@kenterjeugdhulp.nl::b364891f-b3a8-4fb8-a1c0-b3909dce667d" providerId="AD" clId="Web-{0FE75408-8C4D-46DA-9381-0AAE2F1830B2}" dt="2018-11-20T13:38:27.668" v="139"/>
          <ac:picMkLst>
            <pc:docMk/>
            <pc:sldMk cId="2858307187" sldId="561"/>
            <ac:picMk id="6" creationId="{119012C6-A64D-48D2-A53A-EC346613E24B}"/>
          </ac:picMkLst>
        </pc:picChg>
        <pc:picChg chg="add">
          <ac:chgData name="Judith Bertens" userId="S::judithbertens@kenterjeugdhulp.nl::b364891f-b3a8-4fb8-a1c0-b3909dce667d" providerId="AD" clId="Web-{0FE75408-8C4D-46DA-9381-0AAE2F1830B2}" dt="2018-11-20T13:38:39.934" v="140"/>
          <ac:picMkLst>
            <pc:docMk/>
            <pc:sldMk cId="2858307187" sldId="561"/>
            <ac:picMk id="8" creationId="{EE409B28-AE13-4593-8733-BA1B05F628E9}"/>
          </ac:picMkLst>
        </pc:picChg>
      </pc:sldChg>
    </pc:docChg>
  </pc:docChgLst>
  <pc:docChgLst>
    <pc:chgData name="Yvonne van Pouderoijen" userId="4c8273b2-26ac-4a70-b504-b32f2b825cf8" providerId="ADAL" clId="{CCA28155-BDB0-4524-A63A-766DC919F46E}"/>
    <pc:docChg chg="undo custSel addSld delSld modSld">
      <pc:chgData name="Yvonne van Pouderoijen" userId="4c8273b2-26ac-4a70-b504-b32f2b825cf8" providerId="ADAL" clId="{CCA28155-BDB0-4524-A63A-766DC919F46E}" dt="2018-11-20T10:01:56.904" v="646" actId="20577"/>
      <pc:docMkLst>
        <pc:docMk/>
      </pc:docMkLst>
      <pc:sldChg chg="delSp modSp add del">
        <pc:chgData name="Yvonne van Pouderoijen" userId="4c8273b2-26ac-4a70-b504-b32f2b825cf8" providerId="ADAL" clId="{CCA28155-BDB0-4524-A63A-766DC919F46E}" dt="2018-11-20T08:47:48.823" v="50" actId="2696"/>
        <pc:sldMkLst>
          <pc:docMk/>
          <pc:sldMk cId="0" sldId="270"/>
        </pc:sldMkLst>
        <pc:spChg chg="mod">
          <ac:chgData name="Yvonne van Pouderoijen" userId="4c8273b2-26ac-4a70-b504-b32f2b825cf8" providerId="ADAL" clId="{CCA28155-BDB0-4524-A63A-766DC919F46E}" dt="2018-11-20T08:41:38.871" v="29"/>
          <ac:spMkLst>
            <pc:docMk/>
            <pc:sldMk cId="0" sldId="270"/>
            <ac:spMk id="18435" creationId="{00000000-0000-0000-0000-000000000000}"/>
          </ac:spMkLst>
        </pc:spChg>
        <pc:picChg chg="del">
          <ac:chgData name="Yvonne van Pouderoijen" userId="4c8273b2-26ac-4a70-b504-b32f2b825cf8" providerId="ADAL" clId="{CCA28155-BDB0-4524-A63A-766DC919F46E}" dt="2018-11-20T08:44:14.291" v="49"/>
          <ac:picMkLst>
            <pc:docMk/>
            <pc:sldMk cId="0" sldId="270"/>
            <ac:picMk id="2" creationId="{303AA06E-6E9D-4A23-AC59-9A8B47ED15F0}"/>
          </ac:picMkLst>
        </pc:picChg>
      </pc:sldChg>
      <pc:sldChg chg="del">
        <pc:chgData name="Yvonne van Pouderoijen" userId="4c8273b2-26ac-4a70-b504-b32f2b825cf8" providerId="ADAL" clId="{CCA28155-BDB0-4524-A63A-766DC919F46E}" dt="2018-11-20T08:47:51.848" v="51" actId="2696"/>
        <pc:sldMkLst>
          <pc:docMk/>
          <pc:sldMk cId="0" sldId="279"/>
        </pc:sldMkLst>
      </pc:sldChg>
      <pc:sldChg chg="del">
        <pc:chgData name="Yvonne van Pouderoijen" userId="4c8273b2-26ac-4a70-b504-b32f2b825cf8" providerId="ADAL" clId="{CCA28155-BDB0-4524-A63A-766DC919F46E}" dt="2018-11-20T08:47:53.368" v="52" actId="2696"/>
        <pc:sldMkLst>
          <pc:docMk/>
          <pc:sldMk cId="1419078241" sldId="298"/>
        </pc:sldMkLst>
      </pc:sldChg>
      <pc:sldChg chg="del">
        <pc:chgData name="Yvonne van Pouderoijen" userId="4c8273b2-26ac-4a70-b504-b32f2b825cf8" providerId="ADAL" clId="{CCA28155-BDB0-4524-A63A-766DC919F46E}" dt="2018-11-20T08:47:54.840" v="53" actId="2696"/>
        <pc:sldMkLst>
          <pc:docMk/>
          <pc:sldMk cId="2568657084" sldId="299"/>
        </pc:sldMkLst>
      </pc:sldChg>
      <pc:sldChg chg="del">
        <pc:chgData name="Yvonne van Pouderoijen" userId="4c8273b2-26ac-4a70-b504-b32f2b825cf8" providerId="ADAL" clId="{CCA28155-BDB0-4524-A63A-766DC919F46E}" dt="2018-11-20T08:47:56.707" v="54" actId="2696"/>
        <pc:sldMkLst>
          <pc:docMk/>
          <pc:sldMk cId="4087629278" sldId="300"/>
        </pc:sldMkLst>
      </pc:sldChg>
      <pc:sldChg chg="modSp">
        <pc:chgData name="Yvonne van Pouderoijen" userId="4c8273b2-26ac-4a70-b504-b32f2b825cf8" providerId="ADAL" clId="{CCA28155-BDB0-4524-A63A-766DC919F46E}" dt="2018-11-20T10:01:56.904" v="646" actId="20577"/>
        <pc:sldMkLst>
          <pc:docMk/>
          <pc:sldMk cId="0" sldId="323"/>
        </pc:sldMkLst>
        <pc:spChg chg="mod">
          <ac:chgData name="Yvonne van Pouderoijen" userId="4c8273b2-26ac-4a70-b504-b32f2b825cf8" providerId="ADAL" clId="{CCA28155-BDB0-4524-A63A-766DC919F46E}" dt="2018-11-20T10:01:56.904" v="646" actId="20577"/>
          <ac:spMkLst>
            <pc:docMk/>
            <pc:sldMk cId="0" sldId="323"/>
            <ac:spMk id="2" creationId="{00000000-0000-0000-0000-000000000000}"/>
          </ac:spMkLst>
        </pc:spChg>
      </pc:sldChg>
      <pc:sldChg chg="addSp">
        <pc:chgData name="Yvonne van Pouderoijen" userId="4c8273b2-26ac-4a70-b504-b32f2b825cf8" providerId="ADAL" clId="{CCA28155-BDB0-4524-A63A-766DC919F46E}" dt="2018-11-20T08:34:30.098" v="19"/>
        <pc:sldMkLst>
          <pc:docMk/>
          <pc:sldMk cId="3318639257" sldId="334"/>
        </pc:sldMkLst>
        <pc:spChg chg="add">
          <ac:chgData name="Yvonne van Pouderoijen" userId="4c8273b2-26ac-4a70-b504-b32f2b825cf8" providerId="ADAL" clId="{CCA28155-BDB0-4524-A63A-766DC919F46E}" dt="2018-11-20T08:34:30.098" v="19"/>
          <ac:spMkLst>
            <pc:docMk/>
            <pc:sldMk cId="3318639257" sldId="334"/>
            <ac:spMk id="7" creationId="{7B68C3E0-8536-4831-AB43-C8F6FD8DA953}"/>
          </ac:spMkLst>
        </pc:spChg>
      </pc:sldChg>
      <pc:sldChg chg="add del">
        <pc:chgData name="Yvonne van Pouderoijen" userId="4c8273b2-26ac-4a70-b504-b32f2b825cf8" providerId="ADAL" clId="{CCA28155-BDB0-4524-A63A-766DC919F46E}" dt="2018-11-20T08:42:34.344" v="41" actId="2696"/>
        <pc:sldMkLst>
          <pc:docMk/>
          <pc:sldMk cId="1888122726" sldId="503"/>
        </pc:sldMkLst>
      </pc:sldChg>
      <pc:sldChg chg="del">
        <pc:chgData name="Yvonne van Pouderoijen" userId="4c8273b2-26ac-4a70-b504-b32f2b825cf8" providerId="ADAL" clId="{CCA28155-BDB0-4524-A63A-766DC919F46E}" dt="2018-11-20T08:42:42.863" v="42" actId="2696"/>
        <pc:sldMkLst>
          <pc:docMk/>
          <pc:sldMk cId="3407088965" sldId="504"/>
        </pc:sldMkLst>
      </pc:sldChg>
      <pc:sldChg chg="del">
        <pc:chgData name="Yvonne van Pouderoijen" userId="4c8273b2-26ac-4a70-b504-b32f2b825cf8" providerId="ADAL" clId="{CCA28155-BDB0-4524-A63A-766DC919F46E}" dt="2018-11-20T08:42:45.960" v="43" actId="2696"/>
        <pc:sldMkLst>
          <pc:docMk/>
          <pc:sldMk cId="3494195449" sldId="505"/>
        </pc:sldMkLst>
      </pc:sldChg>
      <pc:sldChg chg="del">
        <pc:chgData name="Yvonne van Pouderoijen" userId="4c8273b2-26ac-4a70-b504-b32f2b825cf8" providerId="ADAL" clId="{CCA28155-BDB0-4524-A63A-766DC919F46E}" dt="2018-11-20T08:42:50.797" v="45" actId="2696"/>
        <pc:sldMkLst>
          <pc:docMk/>
          <pc:sldMk cId="757364158" sldId="511"/>
        </pc:sldMkLst>
      </pc:sldChg>
      <pc:sldChg chg="del">
        <pc:chgData name="Yvonne van Pouderoijen" userId="4c8273b2-26ac-4a70-b504-b32f2b825cf8" providerId="ADAL" clId="{CCA28155-BDB0-4524-A63A-766DC919F46E}" dt="2018-11-20T08:42:54.460" v="47" actId="2696"/>
        <pc:sldMkLst>
          <pc:docMk/>
          <pc:sldMk cId="2578988205" sldId="512"/>
        </pc:sldMkLst>
      </pc:sldChg>
      <pc:sldChg chg="del">
        <pc:chgData name="Yvonne van Pouderoijen" userId="4c8273b2-26ac-4a70-b504-b32f2b825cf8" providerId="ADAL" clId="{CCA28155-BDB0-4524-A63A-766DC919F46E}" dt="2018-11-20T08:42:55.981" v="48" actId="2696"/>
        <pc:sldMkLst>
          <pc:docMk/>
          <pc:sldMk cId="1323056631" sldId="513"/>
        </pc:sldMkLst>
      </pc:sldChg>
      <pc:sldChg chg="del">
        <pc:chgData name="Yvonne van Pouderoijen" userId="4c8273b2-26ac-4a70-b504-b32f2b825cf8" providerId="ADAL" clId="{CCA28155-BDB0-4524-A63A-766DC919F46E}" dt="2018-11-20T08:42:48.661" v="44" actId="2696"/>
        <pc:sldMkLst>
          <pc:docMk/>
          <pc:sldMk cId="595286140" sldId="514"/>
        </pc:sldMkLst>
      </pc:sldChg>
      <pc:sldChg chg="del">
        <pc:chgData name="Yvonne van Pouderoijen" userId="4c8273b2-26ac-4a70-b504-b32f2b825cf8" providerId="ADAL" clId="{CCA28155-BDB0-4524-A63A-766DC919F46E}" dt="2018-11-20T08:42:52.087" v="46" actId="2696"/>
        <pc:sldMkLst>
          <pc:docMk/>
          <pc:sldMk cId="2575700132" sldId="523"/>
        </pc:sldMkLst>
      </pc:sldChg>
      <pc:sldChg chg="modSp">
        <pc:chgData name="Yvonne van Pouderoijen" userId="4c8273b2-26ac-4a70-b504-b32f2b825cf8" providerId="ADAL" clId="{CCA28155-BDB0-4524-A63A-766DC919F46E}" dt="2018-11-20T09:53:50.777" v="139" actId="114"/>
        <pc:sldMkLst>
          <pc:docMk/>
          <pc:sldMk cId="743475844" sldId="549"/>
        </pc:sldMkLst>
        <pc:spChg chg="mod">
          <ac:chgData name="Yvonne van Pouderoijen" userId="4c8273b2-26ac-4a70-b504-b32f2b825cf8" providerId="ADAL" clId="{CCA28155-BDB0-4524-A63A-766DC919F46E}" dt="2018-11-20T09:53:50.777" v="139" actId="114"/>
          <ac:spMkLst>
            <pc:docMk/>
            <pc:sldMk cId="743475844" sldId="549"/>
            <ac:spMk id="9" creationId="{862EFE6D-8425-4FC4-A103-3407563971F7}"/>
          </ac:spMkLst>
        </pc:spChg>
      </pc:sldChg>
      <pc:sldChg chg="addSp modSp">
        <pc:chgData name="Yvonne van Pouderoijen" userId="4c8273b2-26ac-4a70-b504-b32f2b825cf8" providerId="ADAL" clId="{CCA28155-BDB0-4524-A63A-766DC919F46E}" dt="2018-11-19T21:38:01.839" v="4" actId="14100"/>
        <pc:sldMkLst>
          <pc:docMk/>
          <pc:sldMk cId="846896503" sldId="551"/>
        </pc:sldMkLst>
        <pc:picChg chg="add mod">
          <ac:chgData name="Yvonne van Pouderoijen" userId="4c8273b2-26ac-4a70-b504-b32f2b825cf8" providerId="ADAL" clId="{CCA28155-BDB0-4524-A63A-766DC919F46E}" dt="2018-11-19T21:38:01.839" v="4" actId="14100"/>
          <ac:picMkLst>
            <pc:docMk/>
            <pc:sldMk cId="846896503" sldId="551"/>
            <ac:picMk id="3" creationId="{AD10A708-5448-4F7B-8D58-99D7FE29BC07}"/>
          </ac:picMkLst>
        </pc:picChg>
      </pc:sldChg>
      <pc:sldChg chg="addSp delSp del">
        <pc:chgData name="Yvonne van Pouderoijen" userId="4c8273b2-26ac-4a70-b504-b32f2b825cf8" providerId="ADAL" clId="{CCA28155-BDB0-4524-A63A-766DC919F46E}" dt="2018-11-20T08:42:13.395" v="36" actId="2696"/>
        <pc:sldMkLst>
          <pc:docMk/>
          <pc:sldMk cId="4169841335" sldId="552"/>
        </pc:sldMkLst>
        <pc:spChg chg="add del">
          <ac:chgData name="Yvonne van Pouderoijen" userId="4c8273b2-26ac-4a70-b504-b32f2b825cf8" providerId="ADAL" clId="{CCA28155-BDB0-4524-A63A-766DC919F46E}" dt="2018-11-20T08:41:39.361" v="30"/>
          <ac:spMkLst>
            <pc:docMk/>
            <pc:sldMk cId="4169841335" sldId="552"/>
            <ac:spMk id="4" creationId="{2A061A2C-DD48-43A5-B4FC-153DD1F75610}"/>
          </ac:spMkLst>
        </pc:spChg>
        <pc:picChg chg="del">
          <ac:chgData name="Yvonne van Pouderoijen" userId="4c8273b2-26ac-4a70-b504-b32f2b825cf8" providerId="ADAL" clId="{CCA28155-BDB0-4524-A63A-766DC919F46E}" dt="2018-11-20T08:41:21.866" v="25"/>
          <ac:picMkLst>
            <pc:docMk/>
            <pc:sldMk cId="4169841335" sldId="552"/>
            <ac:picMk id="5" creationId="{15AD1380-D260-4420-8AE3-CCD9914ADA9C}"/>
          </ac:picMkLst>
        </pc:picChg>
        <pc:picChg chg="add del">
          <ac:chgData name="Yvonne van Pouderoijen" userId="4c8273b2-26ac-4a70-b504-b32f2b825cf8" providerId="ADAL" clId="{CCA28155-BDB0-4524-A63A-766DC919F46E}" dt="2018-11-20T08:41:46.753" v="32"/>
          <ac:picMkLst>
            <pc:docMk/>
            <pc:sldMk cId="4169841335" sldId="552"/>
            <ac:picMk id="6" creationId="{48E5094F-0484-4339-A313-A13626D254FF}"/>
          </ac:picMkLst>
        </pc:picChg>
        <pc:picChg chg="add del">
          <ac:chgData name="Yvonne van Pouderoijen" userId="4c8273b2-26ac-4a70-b504-b32f2b825cf8" providerId="ADAL" clId="{CCA28155-BDB0-4524-A63A-766DC919F46E}" dt="2018-11-20T08:41:56.001" v="34"/>
          <ac:picMkLst>
            <pc:docMk/>
            <pc:sldMk cId="4169841335" sldId="552"/>
            <ac:picMk id="7" creationId="{2A071276-4CA6-4E2F-BCA0-F4C5CC4AB23F}"/>
          </ac:picMkLst>
        </pc:picChg>
      </pc:sldChg>
      <pc:sldChg chg="delSp modSp modNotesTx">
        <pc:chgData name="Yvonne van Pouderoijen" userId="4c8273b2-26ac-4a70-b504-b32f2b825cf8" providerId="ADAL" clId="{CCA28155-BDB0-4524-A63A-766DC919F46E}" dt="2018-11-20T10:01:31.597" v="633" actId="20577"/>
        <pc:sldMkLst>
          <pc:docMk/>
          <pc:sldMk cId="3504513538" sldId="554"/>
        </pc:sldMkLst>
        <pc:spChg chg="mod">
          <ac:chgData name="Yvonne van Pouderoijen" userId="4c8273b2-26ac-4a70-b504-b32f2b825cf8" providerId="ADAL" clId="{CCA28155-BDB0-4524-A63A-766DC919F46E}" dt="2018-11-20T09:57:52.260" v="368" actId="20577"/>
          <ac:spMkLst>
            <pc:docMk/>
            <pc:sldMk cId="3504513538" sldId="554"/>
            <ac:spMk id="2" creationId="{00000000-0000-0000-0000-000000000000}"/>
          </ac:spMkLst>
        </pc:spChg>
        <pc:spChg chg="mod">
          <ac:chgData name="Yvonne van Pouderoijen" userId="4c8273b2-26ac-4a70-b504-b32f2b825cf8" providerId="ADAL" clId="{CCA28155-BDB0-4524-A63A-766DC919F46E}" dt="2018-11-20T09:55:10.533" v="145" actId="20577"/>
          <ac:spMkLst>
            <pc:docMk/>
            <pc:sldMk cId="3504513538" sldId="554"/>
            <ac:spMk id="9" creationId="{862EFE6D-8425-4FC4-A103-3407563971F7}"/>
          </ac:spMkLst>
        </pc:spChg>
        <pc:picChg chg="mod">
          <ac:chgData name="Yvonne van Pouderoijen" userId="4c8273b2-26ac-4a70-b504-b32f2b825cf8" providerId="ADAL" clId="{CCA28155-BDB0-4524-A63A-766DC919F46E}" dt="2018-11-20T09:57:04.642" v="218" actId="1076"/>
          <ac:picMkLst>
            <pc:docMk/>
            <pc:sldMk cId="3504513538" sldId="554"/>
            <ac:picMk id="4" creationId="{ADD2D198-48F0-4516-9F4A-FCE99771A78A}"/>
          </ac:picMkLst>
        </pc:picChg>
        <pc:picChg chg="del mod">
          <ac:chgData name="Yvonne van Pouderoijen" userId="4c8273b2-26ac-4a70-b504-b32f2b825cf8" providerId="ADAL" clId="{CCA28155-BDB0-4524-A63A-766DC919F46E}" dt="2018-11-20T09:56:25.752" v="214" actId="478"/>
          <ac:picMkLst>
            <pc:docMk/>
            <pc:sldMk cId="3504513538" sldId="554"/>
            <ac:picMk id="7" creationId="{C6E2A1E3-59F9-4CB7-B6DB-B7801BFC0CDC}"/>
          </ac:picMkLst>
        </pc:picChg>
      </pc:sldChg>
      <pc:sldChg chg="addSp delSp modSp add">
        <pc:chgData name="Yvonne van Pouderoijen" userId="4c8273b2-26ac-4a70-b504-b32f2b825cf8" providerId="ADAL" clId="{CCA28155-BDB0-4524-A63A-766DC919F46E}" dt="2018-11-19T21:41:07.150" v="18" actId="14100"/>
        <pc:sldMkLst>
          <pc:docMk/>
          <pc:sldMk cId="1415178125" sldId="555"/>
        </pc:sldMkLst>
        <pc:spChg chg="mod">
          <ac:chgData name="Yvonne van Pouderoijen" userId="4c8273b2-26ac-4a70-b504-b32f2b825cf8" providerId="ADAL" clId="{CCA28155-BDB0-4524-A63A-766DC919F46E}" dt="2018-11-19T21:38:31.521" v="7" actId="20577"/>
          <ac:spMkLst>
            <pc:docMk/>
            <pc:sldMk cId="1415178125" sldId="555"/>
            <ac:spMk id="4" creationId="{00000000-0000-0000-0000-000000000000}"/>
          </ac:spMkLst>
        </pc:spChg>
        <pc:picChg chg="del">
          <ac:chgData name="Yvonne van Pouderoijen" userId="4c8273b2-26ac-4a70-b504-b32f2b825cf8" providerId="ADAL" clId="{CCA28155-BDB0-4524-A63A-766DC919F46E}" dt="2018-11-19T21:38:26.868" v="6" actId="478"/>
          <ac:picMkLst>
            <pc:docMk/>
            <pc:sldMk cId="1415178125" sldId="555"/>
            <ac:picMk id="3" creationId="{AD10A708-5448-4F7B-8D58-99D7FE29BC07}"/>
          </ac:picMkLst>
        </pc:picChg>
        <pc:picChg chg="add mod">
          <ac:chgData name="Yvonne van Pouderoijen" userId="4c8273b2-26ac-4a70-b504-b32f2b825cf8" providerId="ADAL" clId="{CCA28155-BDB0-4524-A63A-766DC919F46E}" dt="2018-11-19T21:41:07.150" v="18" actId="14100"/>
          <ac:picMkLst>
            <pc:docMk/>
            <pc:sldMk cId="1415178125" sldId="555"/>
            <ac:picMk id="6" creationId="{AB21D20C-A03D-4A4A-B63F-333D24F16C87}"/>
          </ac:picMkLst>
        </pc:picChg>
      </pc:sldChg>
    </pc:docChg>
  </pc:docChgLst>
  <pc:docChgLst>
    <pc:chgData clId="Web-{0FE75408-8C4D-46DA-9381-0AAE2F1830B2}"/>
    <pc:docChg chg="modSld">
      <pc:chgData name="" userId="" providerId="" clId="Web-{0FE75408-8C4D-46DA-9381-0AAE2F1830B2}" dt="2018-11-20T13:02:45.686" v="3" actId="20577"/>
      <pc:docMkLst>
        <pc:docMk/>
      </pc:docMkLst>
      <pc:sldChg chg="modSp">
        <pc:chgData name="" userId="" providerId="" clId="Web-{0FE75408-8C4D-46DA-9381-0AAE2F1830B2}" dt="2018-11-20T13:02:45.686" v="2" actId="20577"/>
        <pc:sldMkLst>
          <pc:docMk/>
          <pc:sldMk cId="1864306209" sldId="326"/>
        </pc:sldMkLst>
        <pc:spChg chg="mod">
          <ac:chgData name="" userId="" providerId="" clId="Web-{0FE75408-8C4D-46DA-9381-0AAE2F1830B2}" dt="2018-11-20T13:02:45.686" v="2" actId="20577"/>
          <ac:spMkLst>
            <pc:docMk/>
            <pc:sldMk cId="1864306209" sldId="32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Het LOCK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67DA5-4511-499B-98BE-FBA118853D5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B9CC8-208E-4990-91FD-DE704082AC55}" type="datetimeFigureOut">
              <a:rPr lang="nl-NL" smtClean="0"/>
              <a:pPr/>
              <a:t>29-11-2018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8B8F5-FBF6-44FF-BD6A-7E3B6CA6BE8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8B8F5-FBF6-44FF-BD6A-7E3B6CA6BE8A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36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8B8F5-FBF6-44FF-BD6A-7E3B6CA6BE8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2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Meldcode = hoe </a:t>
            </a:r>
            <a:r>
              <a:rPr lang="en-US" dirty="0" err="1"/>
              <a:t>ga</a:t>
            </a:r>
            <a:r>
              <a:rPr lang="en-US" dirty="0"/>
              <a:t> je met je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777607" y="10199461"/>
            <a:ext cx="2889938" cy="5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85" tIns="46442" rIns="92885" bIns="46442" anchor="b"/>
          <a:lstStyle/>
          <a:p>
            <a:pPr algn="r"/>
            <a:fld id="{49DE982A-C05C-455C-B2FE-3A6AE0F8EB28}" type="slidenum">
              <a:rPr lang="nl-NL" sz="1200">
                <a:latin typeface="Calibri" pitchFamily="34" charset="0"/>
              </a:rPr>
              <a:pPr algn="r"/>
              <a:t>7</a:t>
            </a:fld>
            <a:endParaRPr lang="nl-NL" sz="1200">
              <a:latin typeface="Calibri" pitchFamily="34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339391-B115-BE4E-87EF-14B7205ED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82CC83-02CF-4B85-80D4-3980B2898407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80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Meldcode = hoe </a:t>
            </a:r>
            <a:r>
              <a:rPr lang="en-US" dirty="0" err="1"/>
              <a:t>ga</a:t>
            </a:r>
            <a:r>
              <a:rPr lang="en-US" dirty="0"/>
              <a:t> je met je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777607" y="10199461"/>
            <a:ext cx="2889938" cy="5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85" tIns="46442" rIns="92885" bIns="46442" anchor="b"/>
          <a:lstStyle/>
          <a:p>
            <a:pPr algn="r"/>
            <a:fld id="{49DE982A-C05C-455C-B2FE-3A6AE0F8EB28}" type="slidenum">
              <a:rPr lang="nl-NL" sz="1200">
                <a:latin typeface="Calibri" pitchFamily="34" charset="0"/>
              </a:rPr>
              <a:pPr algn="r"/>
              <a:t>8</a:t>
            </a:fld>
            <a:endParaRPr lang="nl-NL" sz="1200">
              <a:latin typeface="Calibri" pitchFamily="34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339391-B115-BE4E-87EF-14B7205ED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82CC83-02CF-4B85-80D4-3980B2898407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54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  <p:sp>
        <p:nvSpPr>
          <p:cNvPr id="1945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84C50-6FA1-46AB-986F-D4AC2F6462F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nl-NL" sz="1000"/>
          </a:p>
        </p:txBody>
      </p:sp>
      <p:sp>
        <p:nvSpPr>
          <p:cNvPr id="2560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DB133-AB54-4EEA-BEF5-97296D54088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8B8F5-FBF6-44FF-BD6A-7E3B6CA6BE8A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30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F05883-F060-40A8-B532-9120B5FFF93E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www.hetlock.nl</a:t>
            </a:r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7EB5-DA62-455A-A6C8-CC7E65138550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4BA7816-9DC6-4DC7-97E7-DA1C641E06D2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7" name="Rechthoe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VT foto's met zwar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70063" y="0"/>
            <a:ext cx="55070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3221397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VT foto's met zwar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70063" y="0"/>
            <a:ext cx="550703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2260148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VT foto's met zwart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41488" y="-9525"/>
            <a:ext cx="5561012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1073639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VT foto's met zwart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-9525"/>
            <a:ext cx="5557838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3848879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VT foto's met zwart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-9525"/>
            <a:ext cx="5557838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409362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VT foto's met zwart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-9525"/>
            <a:ext cx="5557838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6"/>
          <p:cNvSpPr>
            <a:spLocks noGrp="1"/>
          </p:cNvSpPr>
          <p:nvPr>
            <p:ph type="title"/>
          </p:nvPr>
        </p:nvSpPr>
        <p:spPr>
          <a:xfrm>
            <a:off x="2070100" y="5778500"/>
            <a:ext cx="4902200" cy="1058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 SF MT"/>
                <a:cs typeface="Arial SF MT"/>
              </a:defRPr>
            </a:lvl1pPr>
          </a:lstStyle>
          <a:p>
            <a:r>
              <a:rPr lang="nl-NL" dirty="0"/>
              <a:t>Veilig Thuis Kennemerland</a:t>
            </a:r>
          </a:p>
        </p:txBody>
      </p:sp>
    </p:spTree>
    <p:extLst>
      <p:ext uri="{BB962C8B-B14F-4D97-AF65-F5344CB8AC3E}">
        <p14:creationId xmlns:p14="http://schemas.microsoft.com/office/powerpoint/2010/main" val="2772960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316500" y="2700000"/>
            <a:ext cx="6434800" cy="29257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buClr>
                <a:srgbClr val="2A93C8"/>
              </a:buCl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te bewerken</a:t>
            </a:r>
          </a:p>
          <a:p>
            <a:pPr lvl="0"/>
            <a:r>
              <a:rPr lang="nl-NL" dirty="0"/>
              <a:t>Tweede niveau</a:t>
            </a:r>
          </a:p>
          <a:p>
            <a:pPr lvl="0"/>
            <a:r>
              <a:rPr lang="nl-NL" dirty="0"/>
              <a:t>Derde niveau</a:t>
            </a:r>
          </a:p>
          <a:p>
            <a:pPr lvl="0"/>
            <a:r>
              <a:rPr lang="nl-NL" dirty="0"/>
              <a:t>Vierde niveau</a:t>
            </a:r>
          </a:p>
          <a:p>
            <a:pPr lvl="0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9CF8-1428-4AAA-AC9F-A499A1B1E88D}" type="datetime1">
              <a:rPr lang="nl-NL"/>
              <a:pPr>
                <a:defRPr/>
              </a:pPr>
              <a:t>29-11-2018</a:t>
            </a:fld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5B8C1E-AA98-42BF-A98D-D04559F32C5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872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1620000" y="2700000"/>
            <a:ext cx="6434800" cy="29257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buClr>
                <a:srgbClr val="2A93C8"/>
              </a:buClr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te bewerken</a:t>
            </a:r>
          </a:p>
          <a:p>
            <a:pPr lvl="0"/>
            <a:r>
              <a:rPr lang="nl-NL" dirty="0"/>
              <a:t>Tweede niveau</a:t>
            </a:r>
          </a:p>
          <a:p>
            <a:pPr lvl="0"/>
            <a:r>
              <a:rPr lang="nl-NL" dirty="0"/>
              <a:t>Derde niveau</a:t>
            </a:r>
          </a:p>
          <a:p>
            <a:pPr lvl="0"/>
            <a:r>
              <a:rPr lang="nl-NL" dirty="0"/>
              <a:t>Vierde niveau</a:t>
            </a:r>
          </a:p>
          <a:p>
            <a:pPr lvl="0"/>
            <a:r>
              <a:rPr lang="nl-NL" dirty="0"/>
              <a:t>Vijfde niveau</a:t>
            </a:r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137E-B81A-4571-9D42-3CB927336076}" type="datetime1">
              <a:rPr lang="nl-NL"/>
              <a:pPr>
                <a:defRPr/>
              </a:pPr>
              <a:t>29-11-2018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C42D73-7281-4557-89D8-C2BD996DD61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53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1D64-1C10-4B83-A5DF-6645CD3602A0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2AFE-1ADD-43F4-8B90-CA2DDD1BA619}" type="datetime1">
              <a:rPr lang="nl-NL"/>
              <a:pPr>
                <a:defRPr/>
              </a:pPr>
              <a:t>29-11-2018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EF1677-DB06-46E8-8CA5-786EC76D86F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41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7" name="Rechthoe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CF5A-E9B1-46F0-B1EC-73E55FBDCDFB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3A86CE-8D77-4D66-B3C5-D173B4769F68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l-NL"/>
              <a:t>www.hetlock.nl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E663A65-2AE6-4C07-BA4C-19125C99CFEC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nl-NL"/>
              <a:t>www.hetlock.nl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2C38-E607-4F70-BCAB-A1C9458DE608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4F54-CC31-43CD-A08A-CFDAF0D9488C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12F9-DFA8-4E7B-B184-B4C3D7D0CC41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Rechthoe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1" name="Rechthoe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CC3827F-5E4D-47F0-85B4-6EACF2DF1AFE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nl-NL"/>
              <a:t>www.hetlock.nl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ECFD3CD-52F0-4971-8917-3CF50AF789DA}" type="datetime1">
              <a:rPr lang="nl-NL" smtClean="0"/>
              <a:pPr/>
              <a:t>29-11-2018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nl-NL"/>
              <a:t>www.hetlock.nl</a:t>
            </a:r>
          </a:p>
        </p:txBody>
      </p:sp>
      <p:sp>
        <p:nvSpPr>
          <p:cNvPr id="7" name="Rechthoe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hoe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287A6AF-AC7B-4258-8BC3-A83AC830A7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-25400"/>
            <a:ext cx="9144000" cy="688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43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hf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-25400"/>
            <a:ext cx="9144000" cy="688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27" name="Afbeelding 6" descr="VT kader met logo en payoff.ai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54000" y="134938"/>
            <a:ext cx="8432800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Afbeelding 7" descr="Fotoreeks.psd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740400" y="533400"/>
            <a:ext cx="31242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619250" y="1765300"/>
            <a:ext cx="64801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202363"/>
            <a:ext cx="1079500" cy="2571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2A93C8"/>
                </a:solidFill>
                <a:latin typeface="Arial SF MT"/>
                <a:cs typeface="Arial SF MT"/>
              </a:defRPr>
            </a:lvl1pPr>
          </a:lstStyle>
          <a:p>
            <a:pPr>
              <a:defRPr/>
            </a:pPr>
            <a:fld id="{799B4D1E-4B95-47F0-8EAB-E0A2967293C6}" type="datetime1">
              <a:rPr lang="nl-NL"/>
              <a:pPr>
                <a:defRPr/>
              </a:pPr>
              <a:t>29-11-2018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391400" y="6188075"/>
            <a:ext cx="711200" cy="2571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2A93C8"/>
                </a:solidFill>
                <a:latin typeface="Arial SF MT"/>
                <a:cs typeface="Arial SF MT"/>
              </a:defRPr>
            </a:lvl1pPr>
          </a:lstStyle>
          <a:p>
            <a:pPr>
              <a:defRPr/>
            </a:pPr>
            <a:fld id="{73003883-70AA-4A40-9F0A-26DFA84593CF}" type="slidenum">
              <a:rPr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854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rgbClr val="2A93C8"/>
          </a:solidFill>
          <a:latin typeface="Arial SF MT"/>
          <a:ea typeface="Arial SF MT"/>
          <a:cs typeface="Arial SF MT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2A93C8"/>
          </a:solidFill>
          <a:latin typeface="Arial SF MT"/>
          <a:ea typeface="Arial SF MT"/>
          <a:cs typeface="Arial SF M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SF MT"/>
          <a:ea typeface="Arial SF MT"/>
          <a:cs typeface="Arial SF M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 SF MT"/>
          <a:ea typeface="Arial SF MT"/>
          <a:cs typeface="Arial SF M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 SF MT"/>
          <a:ea typeface="Arial SF MT"/>
          <a:cs typeface="Arial SF M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 SF MT"/>
          <a:ea typeface="Arial SF MT"/>
          <a:cs typeface="Arial SF M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 SF MT"/>
          <a:ea typeface="Arial SF MT"/>
          <a:cs typeface="Arial SF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CD@veiligthuis-ken.nl" TargetMode="External"/><Relationship Id="rId2" Type="http://schemas.openxmlformats.org/officeDocument/2006/relationships/hyperlink" Target="mailto:info@veiligthuis-ken.nl" TargetMode="Externa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21BB21-D1FA-4D09-835A-B25A02D20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437112"/>
          </a:xfrm>
        </p:spPr>
        <p:txBody>
          <a:bodyPr>
            <a:normAutofit/>
          </a:bodyPr>
          <a:lstStyle/>
          <a:p>
            <a:pPr algn="ctr"/>
            <a:r>
              <a:rPr lang="nl-NL" sz="4000" dirty="0">
                <a:solidFill>
                  <a:schemeClr val="tx1"/>
                </a:solidFill>
                <a:latin typeface="+mn-lt"/>
              </a:rPr>
              <a:t>Verbeterde Meldcode </a:t>
            </a:r>
            <a:br>
              <a:rPr lang="nl-NL" sz="4000" dirty="0">
                <a:solidFill>
                  <a:schemeClr val="tx1"/>
                </a:solidFill>
                <a:latin typeface="+mn-lt"/>
              </a:rPr>
            </a:br>
            <a:r>
              <a:rPr lang="nl-NL" sz="4000" dirty="0">
                <a:solidFill>
                  <a:schemeClr val="tx1"/>
                </a:solidFill>
                <a:latin typeface="+mn-lt"/>
              </a:rPr>
              <a:t>gebruik van het afwegingskader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3047FE4-0442-41F0-9601-C43CA9392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>
                <a:solidFill>
                  <a:schemeClr val="tx1"/>
                </a:solidFill>
              </a:rPr>
              <a:t>Data: 26 en 27 en 28 november 2018</a:t>
            </a:r>
          </a:p>
          <a:p>
            <a:r>
              <a:rPr lang="nl-NL" dirty="0">
                <a:solidFill>
                  <a:schemeClr val="tx1"/>
                </a:solidFill>
              </a:rPr>
              <a:t>Trainers LOCK: Michelle Steenbeek en </a:t>
            </a:r>
            <a:r>
              <a:rPr lang="nl-NL" dirty="0" err="1">
                <a:solidFill>
                  <a:schemeClr val="tx1"/>
                </a:solidFill>
                <a:ea typeface="Source Sans Pro"/>
              </a:rPr>
              <a:t>Florieke</a:t>
            </a:r>
            <a:r>
              <a:rPr lang="nl-NL" dirty="0">
                <a:solidFill>
                  <a:schemeClr val="tx1"/>
                </a:solidFill>
                <a:ea typeface="Source Sans Pro"/>
              </a:rPr>
              <a:t> Stofmeel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798D755-CA5F-42A8-A590-71A41DA35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5458"/>
            <a:ext cx="1911546" cy="10945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B3BC92-2F77-C84D-BBC7-B519CDDD4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473" y="4672136"/>
            <a:ext cx="1368527" cy="13779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6448" cy="990600"/>
          </a:xfrm>
        </p:spPr>
        <p:txBody>
          <a:bodyPr>
            <a:no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Voorlichtingsvideo </a:t>
            </a:r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  <a:t/>
            </a:r>
            <a:b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</a:br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Rijksoverheid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www.hetlock.nl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D2D198-48F0-4516-9F4A-FCE99771A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81702"/>
            <a:ext cx="7864986" cy="44931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2A1E3-59F9-4CB7-B6DB-B7801BFC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6" y="1700808"/>
            <a:ext cx="7864986" cy="4493141"/>
          </a:xfrm>
          <a:prstGeom prst="rect">
            <a:avLst/>
          </a:prstGeom>
        </p:spPr>
      </p:pic>
      <p:pic>
        <p:nvPicPr>
          <p:cNvPr id="6" name="voorlichtingsvideo Rijskoverheid Verbeterde Meldcode">
            <a:hlinkClick r:id="" action="ppaction://media"/>
            <a:extLst>
              <a:ext uri="{FF2B5EF4-FFF2-40B4-BE49-F238E27FC236}">
                <a16:creationId xmlns:a16="http://schemas.microsoft.com/office/drawing/2014/main" id="{F5984AC1-E2E3-4916-8C33-66CCD98086F7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  <p:pic>
        <p:nvPicPr>
          <p:cNvPr id="10" name="Tijdelijke aanduiding voor inhoud 5">
            <a:extLst>
              <a:ext uri="{FF2B5EF4-FFF2-40B4-BE49-F238E27FC236}">
                <a16:creationId xmlns:a16="http://schemas.microsoft.com/office/drawing/2014/main" id="{25851816-9950-469E-8EBE-43A763B5C2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3614"/>
            <a:ext cx="1466345" cy="84057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0E4EB21-4E0D-46C5-8CE0-C5882CCC4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9D7D3A-DCAA-4476-BC87-FB8AFC70D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50" y="1855862"/>
            <a:ext cx="8156448" cy="39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8754B-F319-4702-8321-93CBDF85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252396"/>
            <a:ext cx="8229600" cy="966804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 Meldnormen</a:t>
            </a:r>
            <a:r>
              <a:rPr lang="nl-NL" dirty="0">
                <a:latin typeface="+mn-lt"/>
              </a:rPr>
              <a:t> </a:t>
            </a:r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CEBF8430-11A3-4BF6-B541-238B8861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759E972-FAF2-4DC7-BDC1-9715879B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4F20E08A-ABAE-184B-914A-91FF64C3C4A9}"/>
              </a:ext>
            </a:extLst>
          </p:cNvPr>
          <p:cNvSpPr txBox="1">
            <a:spLocks/>
          </p:cNvSpPr>
          <p:nvPr/>
        </p:nvSpPr>
        <p:spPr>
          <a:xfrm>
            <a:off x="324465" y="1622323"/>
            <a:ext cx="8441583" cy="4767897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Meldnorm 1: </a:t>
            </a:r>
            <a:r>
              <a:rPr lang="nl-NL" sz="2400" dirty="0"/>
              <a:t>In ALLE gevallen van </a:t>
            </a:r>
            <a:r>
              <a:rPr lang="nl-NL" sz="2400" i="1" dirty="0"/>
              <a:t>acute onveiligheid</a:t>
            </a:r>
            <a:r>
              <a:rPr lang="nl-NL" sz="2400" dirty="0"/>
              <a:t> en/of </a:t>
            </a:r>
            <a:r>
              <a:rPr lang="nl-NL" sz="2400" i="1" dirty="0"/>
              <a:t>structurele onveiligheid</a:t>
            </a:r>
            <a:r>
              <a:rPr lang="nl-NL" sz="2400" dirty="0"/>
              <a:t> en </a:t>
            </a:r>
            <a:r>
              <a:rPr lang="nl-NL" sz="2400" i="1" err="1"/>
              <a:t>disclosure</a:t>
            </a:r>
            <a:r>
              <a:rPr lang="nl-NL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Meldnorm 2: </a:t>
            </a:r>
            <a:r>
              <a:rPr lang="nl-NL" sz="2400" dirty="0"/>
              <a:t>In alle ANDERE gevallen waarin de </a:t>
            </a:r>
            <a:r>
              <a:rPr lang="nl-NL" sz="2400"/>
              <a:t>beroepskracht meent dat hij, gelet op zijn competenties, zijn </a:t>
            </a:r>
            <a:r>
              <a:rPr lang="nl-NL" sz="2400" dirty="0"/>
              <a:t>verantwoordelijkheden en zijn professionele grenzen, in onvoldoende mate effectieve hulp kan bieden of kan organiseren bij (risico’s op) huiselijk geweld en/of kindermishandeling.</a:t>
            </a:r>
            <a:endParaRPr lang="nl-NL" sz="2400" dirty="0">
              <a:ea typeface="Source Sans 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Meldnorm 3: </a:t>
            </a:r>
            <a:r>
              <a:rPr lang="nl-NL" sz="2400" dirty="0"/>
              <a:t>Wanneer een beroepskracht die hulp biedt of organiseert om betrokkenen te beschermen tegen het risico op huiselijk geweld en/of kindermishandeling, constateert dat de onveiligheid niet stopt of zich herhaalt.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485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D20B86B-21BB-41BE-9B49-5C695BEB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353DF0-1A3B-4214-99C1-9D2B6C12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988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8754B-F319-4702-8321-93CBDF85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252396"/>
            <a:ext cx="8229600" cy="966804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5 Afwegingsvragen in </a:t>
            </a:r>
            <a:r>
              <a:rPr lang="nl-NL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  <a:t/>
            </a:r>
            <a:br>
              <a:rPr lang="nl-NL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</a:br>
            <a:r>
              <a:rPr lang="nl-N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stap 4 en 5 Meldcode</a:t>
            </a:r>
            <a:endParaRPr lang="nl-NL" dirty="0">
              <a:solidFill>
                <a:schemeClr val="bg1">
                  <a:lumMod val="50000"/>
                </a:schemeClr>
              </a:solidFill>
              <a:latin typeface="+mn-lt"/>
              <a:ea typeface="Source Sans Pro"/>
            </a:endParaRPr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CEBF8430-11A3-4BF6-B541-238B8861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759E972-FAF2-4DC7-BDC1-9715879B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4F20E08A-ABAE-184B-914A-91FF64C3C4A9}"/>
              </a:ext>
            </a:extLst>
          </p:cNvPr>
          <p:cNvSpPr txBox="1">
            <a:spLocks/>
          </p:cNvSpPr>
          <p:nvPr/>
        </p:nvSpPr>
        <p:spPr>
          <a:xfrm>
            <a:off x="324465" y="1622323"/>
            <a:ext cx="8391888" cy="480516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Vraag 1: </a:t>
            </a:r>
            <a:r>
              <a:rPr lang="nl-NL" sz="2400" dirty="0"/>
              <a:t>Heb ik op basis van stap 1 tot en met 3 nog steeds een vermoeden van (dreigende) kindermishandeling en/of huiselijk geweld?</a:t>
            </a:r>
            <a:endParaRPr lang="nl-NL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Vraag 2: </a:t>
            </a:r>
            <a:r>
              <a:rPr lang="nl-NL" sz="2400" dirty="0"/>
              <a:t>Is er sprake van van acute onveiligheid en/of structurele onveiligheid?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Vraag 3: </a:t>
            </a:r>
            <a:r>
              <a:rPr lang="nl-NL" sz="2400" dirty="0"/>
              <a:t>Ben ik als professional in staat effectieve hulp te bieden of te organiseren?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Vraag 4: </a:t>
            </a:r>
            <a:r>
              <a:rPr lang="nl-NL" sz="2400" dirty="0"/>
              <a:t>Aanvaarden de betrokkenen hulp en zijn zij bereid zich hiervoor in te zetten?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Vraag 5: </a:t>
            </a:r>
            <a:r>
              <a:rPr lang="nl-NL" sz="2400" dirty="0"/>
              <a:t>Leidt de ingezette hulp tot de noodzakelijke resultaten ten aanzien van de veiligheid en/of het welzijn (herstel) van alle betrokkenen? </a:t>
            </a:r>
          </a:p>
        </p:txBody>
      </p:sp>
    </p:spTree>
    <p:extLst>
      <p:ext uri="{BB962C8B-B14F-4D97-AF65-F5344CB8AC3E}">
        <p14:creationId xmlns:p14="http://schemas.microsoft.com/office/powerpoint/2010/main" val="265524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98654" y="1578077"/>
            <a:ext cx="8196417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200" dirty="0"/>
              <a:t>Een persoon is in direct fysiek gevaar, diens veiligheid </a:t>
            </a:r>
            <a:endParaRPr lang="nl-NL"/>
          </a:p>
          <a:p>
            <a:r>
              <a:rPr lang="nl-NL" sz="2200" dirty="0"/>
              <a:t>is de komende dagen niet gegarandeerd en hij of zij heeft direct bescherming nodig.</a:t>
            </a:r>
          </a:p>
          <a:p>
            <a:r>
              <a:rPr lang="nl-NL" sz="2200" dirty="0"/>
              <a:t>- betreft de aanwezigheid van fysiek of seksueel geweld (met of zonder letsel) </a:t>
            </a:r>
          </a:p>
          <a:p>
            <a:r>
              <a:rPr lang="nl-NL" sz="2200" dirty="0"/>
              <a:t>- de áfwezigheid van de meest basale verzorging</a:t>
            </a:r>
          </a:p>
          <a:p>
            <a:r>
              <a:rPr lang="nl-NL" sz="2200" dirty="0"/>
              <a:t>(waaronder eten, drinken, kleding en onderdak) in geval van zorgafhankelijke kinderen of (oudere) volwassenen</a:t>
            </a:r>
          </a:p>
          <a:p>
            <a:r>
              <a:rPr lang="nl-NL" sz="2200" dirty="0"/>
              <a:t>- onnodig toedienen van medicijnen of verrichten van onnodige zorg</a:t>
            </a:r>
          </a:p>
          <a:p>
            <a:r>
              <a:rPr lang="nl-NL" sz="2200" b="1" dirty="0"/>
              <a:t>Voorbeelden:</a:t>
            </a:r>
          </a:p>
          <a:p>
            <a:pPr>
              <a:buFont typeface="Arial"/>
              <a:buChar char="•"/>
            </a:pPr>
            <a:r>
              <a:rPr lang="nl-NL" sz="2200" dirty="0"/>
              <a:t> Wapengebruik</a:t>
            </a:r>
          </a:p>
          <a:p>
            <a:pPr>
              <a:buFont typeface="Arial"/>
              <a:buChar char="•"/>
            </a:pPr>
            <a:r>
              <a:rPr lang="nl-NL" sz="2200" dirty="0"/>
              <a:t> Geweld tijdens de zwangerschap</a:t>
            </a:r>
          </a:p>
          <a:p>
            <a:pPr>
              <a:buFont typeface="Arial"/>
              <a:buChar char="•"/>
            </a:pPr>
            <a:r>
              <a:rPr lang="nl-NL" sz="2200" dirty="0"/>
              <a:t> (Vermoeden van) seksueel misbruik</a:t>
            </a:r>
          </a:p>
          <a:p>
            <a:pPr>
              <a:buFont typeface="Arial"/>
              <a:buChar char="•"/>
            </a:pPr>
            <a:r>
              <a:rPr lang="nl-NL" sz="2200" dirty="0"/>
              <a:t> </a:t>
            </a:r>
            <a:r>
              <a:rPr lang="nl-NL" sz="2200" err="1"/>
              <a:t>Disclosure</a:t>
            </a:r>
            <a:r>
              <a:rPr lang="nl-NL" sz="2200" dirty="0"/>
              <a:t> (onthulling)</a:t>
            </a:r>
            <a:endParaRPr lang="nl-NL" sz="2200" dirty="0">
              <a:ea typeface="Source Sans Pro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98654" y="398206"/>
            <a:ext cx="7588045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</a:rPr>
              <a:t>Definitie acute onveiligheid</a:t>
            </a:r>
            <a:r>
              <a:rPr lang="nl-NL" sz="4200" dirty="0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017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98655" y="1702684"/>
            <a:ext cx="81964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Er is sprake van herhaling of voortduren van onveilige situaties of van geweld.</a:t>
            </a:r>
          </a:p>
          <a:p>
            <a:r>
              <a:rPr lang="nl-NL" sz="2200" dirty="0"/>
              <a:t>Een voorgeschiedenis van huiselijk geweld of kindermishandeling is de belangrijkste voorspeller voor voortduren van onveiligheid (plegerschap of slachtofferschap) in de toekomst.</a:t>
            </a:r>
            <a:endParaRPr lang="nl-NL" sz="2200" b="1" dirty="0"/>
          </a:p>
          <a:p>
            <a:endParaRPr lang="nl-NL" sz="2200" b="1" dirty="0"/>
          </a:p>
          <a:p>
            <a:r>
              <a:rPr lang="nl-NL" sz="2200" b="1" dirty="0"/>
              <a:t>Voorbeelden:</a:t>
            </a:r>
          </a:p>
          <a:p>
            <a:r>
              <a:rPr lang="nl-NL" sz="2200" dirty="0"/>
              <a:t>Minderjarigen die opgroeien bij ouders met zodanig ernstige problematiek ten gevolge van verstandelijke beperking, middelenverslaving, psychische problematiek </a:t>
            </a:r>
          </a:p>
          <a:p>
            <a:r>
              <a:rPr lang="nl-NL" sz="2200" dirty="0">
                <a:sym typeface="Wingdings" pitchFamily="2" charset="2"/>
              </a:rPr>
              <a:t> </a:t>
            </a:r>
            <a:r>
              <a:rPr lang="nl-NL" sz="2200" dirty="0"/>
              <a:t>de fysieke/emotionele veiligheid van het kind wordt bedreigd </a:t>
            </a:r>
          </a:p>
          <a:p>
            <a:r>
              <a:rPr lang="nl-NL" sz="2200" dirty="0">
                <a:sym typeface="Wingdings" pitchFamily="2" charset="2"/>
              </a:rPr>
              <a:t> de </a:t>
            </a:r>
            <a:r>
              <a:rPr lang="nl-NL" sz="2200" dirty="0"/>
              <a:t>ontwikkelmogelijkheden van deze minderjarigen worden structureel ingeperkt </a:t>
            </a:r>
          </a:p>
        </p:txBody>
      </p:sp>
      <p:sp>
        <p:nvSpPr>
          <p:cNvPr id="3" name="Rechthoek 2"/>
          <p:cNvSpPr/>
          <p:nvPr/>
        </p:nvSpPr>
        <p:spPr>
          <a:xfrm>
            <a:off x="317091" y="481166"/>
            <a:ext cx="7588046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</a:rPr>
              <a:t>Definitie structurele onveiligheid</a:t>
            </a:r>
            <a:r>
              <a:rPr lang="nl-NL" sz="4200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65DCD0C-F8F8-40CA-834A-B1511FA095FB}"/>
              </a:ext>
            </a:extLst>
          </p:cNvPr>
          <p:cNvSpPr/>
          <p:nvPr/>
        </p:nvSpPr>
        <p:spPr>
          <a:xfrm>
            <a:off x="4456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A656820-DAE9-463F-AE4E-0623B384538B}"/>
              </a:ext>
            </a:extLst>
          </p:cNvPr>
          <p:cNvSpPr/>
          <p:nvPr/>
        </p:nvSpPr>
        <p:spPr>
          <a:xfrm>
            <a:off x="4456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B3E1854-9C0D-491F-B706-7B18B9893153}"/>
              </a:ext>
            </a:extLst>
          </p:cNvPr>
          <p:cNvSpPr/>
          <p:nvPr/>
        </p:nvSpPr>
        <p:spPr>
          <a:xfrm>
            <a:off x="4456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B68C3E0-8536-4831-AB43-C8F6FD8DA953}"/>
              </a:ext>
            </a:extLst>
          </p:cNvPr>
          <p:cNvSpPr/>
          <p:nvPr/>
        </p:nvSpPr>
        <p:spPr>
          <a:xfrm>
            <a:off x="4456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18639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6"/>
          <p:cNvSpPr>
            <a:spLocks noGrp="1"/>
          </p:cNvSpPr>
          <p:nvPr>
            <p:ph type="title"/>
          </p:nvPr>
        </p:nvSpPr>
        <p:spPr bwMode="auto">
          <a:xfrm>
            <a:off x="2070100" y="5778500"/>
            <a:ext cx="4902200" cy="1058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z="2800" b="1">
                <a:ea typeface="Arial SF MT"/>
              </a:rPr>
              <a:t>Veilig Thuis Kennemerland</a:t>
            </a:r>
          </a:p>
        </p:txBody>
      </p:sp>
      <p:sp>
        <p:nvSpPr>
          <p:cNvPr id="18434" name="Tijdelijke aanduiding voor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202363"/>
            <a:ext cx="1079500" cy="257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0F71E9-6990-473D-B4B2-DC549C4F76D4}" type="datetime1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5" name="Tijdelijke aanduiding voor dianumm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32800" y="6188075"/>
            <a:ext cx="711200" cy="257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8872-CD97-48E9-941C-9AFF56925ACF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6"/>
          <p:cNvSpPr txBox="1">
            <a:spLocks/>
          </p:cNvSpPr>
          <p:nvPr/>
        </p:nvSpPr>
        <p:spPr bwMode="auto">
          <a:xfrm>
            <a:off x="1587500" y="1841500"/>
            <a:ext cx="61642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Arial SF MT"/>
                <a:cs typeface="Arial SF MT"/>
              </a:rPr>
              <a:t>Even peilen…</a:t>
            </a:r>
          </a:p>
        </p:txBody>
      </p:sp>
      <p:sp>
        <p:nvSpPr>
          <p:cNvPr id="22" name="Tijdelijke aanduiding voor inhoud 5"/>
          <p:cNvSpPr>
            <a:spLocks noGrp="1"/>
          </p:cNvSpPr>
          <p:nvPr>
            <p:ph idx="1"/>
          </p:nvPr>
        </p:nvSpPr>
        <p:spPr>
          <a:xfrm>
            <a:off x="1316038" y="2598738"/>
            <a:ext cx="6435725" cy="292576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Font typeface="Arial" charset="0"/>
              <a:buNone/>
            </a:pPr>
            <a:endParaRPr lang="nl-NL" dirty="0"/>
          </a:p>
          <a:p>
            <a:pPr marL="0" indent="0">
              <a:buFont typeface="Arial" charset="0"/>
              <a:buNone/>
            </a:pPr>
            <a:r>
              <a:rPr lang="nl-NL" dirty="0"/>
              <a:t>… wat jullie allemaal weten van Veilig Thuis en veiligheid?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5F235-7586-45C2-BD5E-E48F34E9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Hoeveel VT organisaties zijn 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1CCA03-9405-46C3-ACAE-4B42542BD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9B8A5E-51FA-4197-8877-D05ABB6E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8D63C9-67C9-40C8-8A1A-56643F142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554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AC72-1722-475E-ABE0-F8D39430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Hoeveel kinderen groeien er jaarlijks op in een gezin waar huiselijk geweld speelt?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4D3562-CDA4-4BB0-8443-0D1086370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B76820-8761-470F-B427-F9AD77BA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8D8E20-7575-4EB0-8E91-78C7B01A7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0845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766048" cy="126876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	Programma 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>
          <a:xfrm>
            <a:off x="678425" y="1821426"/>
            <a:ext cx="8313757" cy="4490884"/>
          </a:xfrm>
        </p:spPr>
        <p:txBody>
          <a:bodyPr vert="horz" anchor="t"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endParaRPr lang="nl-NL" dirty="0"/>
          </a:p>
          <a:p>
            <a:pPr>
              <a:buFont typeface="Wingdings" pitchFamily="2" charset="2"/>
              <a:buChar char="v"/>
            </a:pPr>
            <a:r>
              <a:rPr lang="nl-NL" sz="2800" dirty="0"/>
              <a:t>Welkom en Wat kom je halen? - LOCK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Route in de Jeugdzorg - PO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Waarom een Verbeterde meldcode? - LOCK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Puzzelen met de Verbeterde Meldcode - LOCK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Uitleg afwegingskader voor het onderwijs - LOCK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Pauze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Werkwijze en veranderingen Veilig Thuis - VT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Oefenen met Verbeterde Meldcode </a:t>
            </a:r>
            <a:r>
              <a:rPr lang="nl-NL" sz="2800" err="1"/>
              <a:t>a.h.v</a:t>
            </a:r>
            <a:r>
              <a:rPr lang="nl-NL" sz="2800" dirty="0"/>
              <a:t>. een casus - LOCK</a:t>
            </a:r>
            <a:endParaRPr lang="nl-NL" sz="2800" dirty="0">
              <a:ea typeface="Source Sans Pro"/>
            </a:endParaRPr>
          </a:p>
          <a:p>
            <a:pPr>
              <a:buFont typeface="Wingdings" pitchFamily="2" charset="2"/>
              <a:buChar char="v"/>
            </a:pPr>
            <a:r>
              <a:rPr lang="nl-NL" sz="2800" dirty="0"/>
              <a:t>En hoe nu verder? </a:t>
            </a:r>
            <a:endParaRPr lang="nl-NL" sz="2800" dirty="0">
              <a:ea typeface="Source Sans Pro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81F1291C-9C85-4669-8C5C-7C290BB0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3614"/>
            <a:ext cx="1466345" cy="8405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BA93A9-204A-4DF3-977A-3E282946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06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11CED-967D-445F-A4E8-2C0B9B21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Hoeveel dodelijke slachtoffers (als gevolg van huiselijk geweld) zijn er per jaar?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930863-4A8F-4EC0-98D4-BE9EFAE75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F0293B-421D-4340-BD12-A964B6E2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31DDDA6-DAE0-41F5-B247-CA33D4F323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7138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1D7B3-B7C2-44BD-99E6-805C172F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Hoeveel politiemeldingen ongeveer per maand bij VT?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C4BD4-0F4F-43E9-AF5C-2B5DA71D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F88727-E06D-49EB-801F-63771267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EAA5C8-1D2E-4539-914E-C2BD28DA0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013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375B2-6C10-419C-8859-F812F63E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Hoeveel meldingen krijgt VT Kennemerland van basisscholen per jaar?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D22CC-3BEC-4145-A179-5E6337D9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88EBB6-F6A1-493B-8262-B9E24131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8EC71-788A-445B-8AB2-B5444F33CC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132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0D804-94F8-45AB-A4D3-A987988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765299"/>
            <a:ext cx="6480175" cy="324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468333-FA7D-4614-8534-6AFC274E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BAA1D1-95EC-4F5F-B0D5-DA39BF3CC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BBD90DE-04BB-CD4F-893C-382CF392EA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6" t="20113" r="6039" b="13487"/>
          <a:stretch>
            <a:fillRect/>
          </a:stretch>
        </p:blipFill>
        <p:spPr bwMode="auto">
          <a:xfrm>
            <a:off x="759262" y="1491538"/>
            <a:ext cx="7183989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094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DAECE-3CE3-4746-A6CC-993F501E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 brengt ons bij de Triage..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A09A75-3BC1-4C59-8917-8A32D774C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dirty="0"/>
              <a:t>Doel</a:t>
            </a:r>
          </a:p>
          <a:p>
            <a:pPr>
              <a:buFontTx/>
              <a:buChar char="-"/>
            </a:pPr>
            <a:r>
              <a:rPr lang="nl-NL" dirty="0"/>
              <a:t>Informatie verzamelen uit…</a:t>
            </a:r>
          </a:p>
          <a:p>
            <a:pPr>
              <a:buFontTx/>
              <a:buChar char="-"/>
            </a:pPr>
            <a:r>
              <a:rPr lang="nl-NL" dirty="0"/>
              <a:t>Veiligheidstaxatie</a:t>
            </a:r>
          </a:p>
          <a:p>
            <a:pPr>
              <a:buFontTx/>
              <a:buChar char="-"/>
            </a:pPr>
            <a:r>
              <a:rPr lang="nl-NL" dirty="0"/>
              <a:t>Vervolg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C3B9BF-6967-4AF6-A7C5-D9ADF23E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CF322B-9FDB-43D4-9062-8373501D4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314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45AF1-9164-4B1D-A767-5FB87782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Veranderingen vanaf 2019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EF7B9A-026B-44CF-9594-87BB7B076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cs typeface="Arial" panose="020B0604020202020204" pitchFamily="34" charset="0"/>
              </a:rPr>
              <a:t>Vernieuwd Handelingsprotocol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cs typeface="Arial" panose="020B0604020202020204" pitchFamily="34" charset="0"/>
              </a:rPr>
              <a:t>Vernieuwd Instrument veiligheidsbeoordeling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cs typeface="Arial" panose="020B0604020202020204" pitchFamily="34" charset="0"/>
              </a:rPr>
              <a:t>Radarfunctie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cs typeface="Arial" panose="020B0604020202020204" pitchFamily="34" charset="0"/>
              </a:rPr>
              <a:t>Monitoren versterken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cs typeface="Arial" panose="020B0604020202020204" pitchFamily="34" charset="0"/>
              </a:rPr>
              <a:t>Meer afstemming en samenwerken tussen de professional en Veilig Thuis</a:t>
            </a:r>
          </a:p>
          <a:p>
            <a:pPr>
              <a:spcBef>
                <a:spcPct val="0"/>
              </a:spcBef>
              <a:defRPr/>
            </a:pPr>
            <a:endParaRPr lang="nl-NL" altLang="nl-NL" dirty="0">
              <a:cs typeface="Arial" panose="020B0604020202020204" pitchFamily="34" charset="0"/>
            </a:endParaRPr>
          </a:p>
          <a:p>
            <a:r>
              <a:rPr lang="nl-NL" dirty="0">
                <a:sym typeface="Wingdings" panose="05000000000000000000" pitchFamily="2" charset="2"/>
              </a:rPr>
              <a:t> Partnerschap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D16008-F634-4211-85A4-C5568659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C0E98B-FFBA-452F-BB00-4D4E8628E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0025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83765-9B9D-4219-B049-5F26C22B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Visie en opdracht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3A3FB4-975B-43B3-A659-4CBFD186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6EC270-22E9-4525-AA4E-58A2AFBC7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C8463EF2-733F-4D45-A2A4-10243D171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93" y="2700338"/>
            <a:ext cx="5328638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582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91951-D773-43CD-B41B-64D25733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‘waarom’ van de radarfunctie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1D31ED-B165-4840-9484-61803A8C4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CD73F2-C79C-4DAE-BF05-6740A14ED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8A1CE5-217C-4F37-8B55-3E9ACAAC9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8534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33305-40E9-4787-BE12-FED34845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valt er nog meer onder de hoed van Veilig Thuis?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0ED01D-AD8B-4088-AF13-21CD8C64F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Multidisciplinair Centrum Kindermishandeling (MDCK)</a:t>
            </a:r>
          </a:p>
          <a:p>
            <a:pPr>
              <a:buFontTx/>
              <a:buChar char="-"/>
            </a:pPr>
            <a:r>
              <a:rPr lang="nl-NL" dirty="0"/>
              <a:t>Integrale Crisisdienst (ICD)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8E989B-01E9-4943-B6F5-E05C357A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85CA91-6B4F-4ED3-A4B6-CEC45ECD0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6517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EBD1A-9C6F-4E03-896F-F58F4BB9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Beschermingstafel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F65F28-BF3E-4D52-8001-309911AF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Wanneer?</a:t>
            </a:r>
          </a:p>
          <a:p>
            <a:endParaRPr lang="nl-NL" dirty="0"/>
          </a:p>
          <a:p>
            <a:r>
              <a:rPr lang="nl-NL" dirty="0"/>
              <a:t>Mogelijke uitkomsten:</a:t>
            </a:r>
          </a:p>
          <a:p>
            <a:pPr>
              <a:buFontTx/>
              <a:buChar char="-"/>
            </a:pPr>
            <a:r>
              <a:rPr lang="nl-NL" dirty="0"/>
              <a:t>Hulpverlening in vrijwillig kader gaat door</a:t>
            </a:r>
          </a:p>
          <a:p>
            <a:pPr>
              <a:buFontTx/>
              <a:buChar char="-"/>
            </a:pPr>
            <a:r>
              <a:rPr lang="nl-NL" dirty="0"/>
              <a:t>Hulpverlening binnen het vrijwillige kader inzetten bij het CJG en/of bij een gecertificeerde instelling (DJGB, WSG of het Leger des Heils) gericht op het werken aan de veiligheid en het maken van concrete afspraken hierover.</a:t>
            </a:r>
          </a:p>
          <a:p>
            <a:pPr>
              <a:buFontTx/>
              <a:buChar char="-"/>
            </a:pPr>
            <a:r>
              <a:rPr lang="nl-NL" dirty="0"/>
              <a:t>Raadsonderzoek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88D43C-403B-4358-8FC2-F76B1403F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A642CD-B629-408A-AF3B-0641F3603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633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766048" cy="126876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    Welkom en Wensen 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pPr marL="0" indent="0">
              <a:buNone/>
            </a:pPr>
            <a:r>
              <a:rPr lang="nl-NL" altLang="nl-NL" sz="3200" dirty="0"/>
              <a:t>Wat kom je halen?</a:t>
            </a:r>
          </a:p>
          <a:p>
            <a:pPr marL="0" indent="0">
              <a:buNone/>
            </a:pPr>
            <a:r>
              <a:rPr lang="nl-NL" altLang="nl-NL" sz="3200" dirty="0"/>
              <a:t>Waar wil je antwoord op krijgen?</a:t>
            </a:r>
          </a:p>
          <a:p>
            <a:pPr marL="0" indent="0">
              <a:buNone/>
            </a:pPr>
            <a:endParaRPr lang="nl-NL" altLang="nl-NL" sz="3200" dirty="0"/>
          </a:p>
          <a:p>
            <a:pPr marL="0" indent="0">
              <a:buNone/>
            </a:pPr>
            <a:r>
              <a:rPr lang="nl-NL" altLang="nl-NL" sz="2600" dirty="0"/>
              <a:t>Onderwerpen:</a:t>
            </a:r>
            <a:endParaRPr lang="nl-NL" altLang="nl-NL" sz="2600" dirty="0">
              <a:ea typeface="Source Sans Pro"/>
            </a:endParaRPr>
          </a:p>
          <a:p>
            <a:r>
              <a:rPr lang="nl-NL" altLang="nl-NL" sz="2600" dirty="0"/>
              <a:t>Route in Jeugdzorg </a:t>
            </a:r>
            <a:endParaRPr lang="nl-NL" altLang="nl-NL" sz="2600" dirty="0">
              <a:ea typeface="Source Sans Pro"/>
            </a:endParaRPr>
          </a:p>
          <a:p>
            <a:r>
              <a:rPr lang="nl-NL" altLang="nl-NL" sz="2600" dirty="0"/>
              <a:t>Verbeterde meldcode</a:t>
            </a:r>
            <a:endParaRPr lang="nl-NL" altLang="nl-NL" sz="2600" dirty="0">
              <a:ea typeface="Source Sans Pro"/>
            </a:endParaRPr>
          </a:p>
          <a:p>
            <a:r>
              <a:rPr lang="nl-NL" altLang="nl-NL" sz="2600" dirty="0"/>
              <a:t>Veilig Thuis</a:t>
            </a:r>
            <a:endParaRPr lang="nl-NL" altLang="nl-NL" sz="2600" dirty="0">
              <a:ea typeface="Source Sans Pro"/>
            </a:endParaRPr>
          </a:p>
          <a:p>
            <a:r>
              <a:rPr lang="nl-NL" altLang="nl-NL" sz="2600" dirty="0"/>
              <a:t>Beschermingstafel</a:t>
            </a:r>
            <a:endParaRPr lang="nl-NL" altLang="nl-NL" sz="2600" dirty="0">
              <a:ea typeface="Source Sans Pro"/>
            </a:endParaRPr>
          </a:p>
          <a:p>
            <a:pPr marL="0" indent="0">
              <a:buNone/>
            </a:pPr>
            <a:endParaRPr lang="nl-NL" altLang="nl-NL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81F1291C-9C85-4669-8C5C-7C290BB0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BA93A9-204A-4DF3-977A-3E282946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pic>
        <p:nvPicPr>
          <p:cNvPr id="8" name="Afbeelding 8" descr="Afbeelding met persoon, muur, binnen&#10;&#10;Beschrijving is gegenereerd met zeer hoge betrouwbaarheid">
            <a:extLst>
              <a:ext uri="{FF2B5EF4-FFF2-40B4-BE49-F238E27FC236}">
                <a16:creationId xmlns:a16="http://schemas.microsoft.com/office/drawing/2014/main" id="{6858FE27-371C-441C-BCD0-1A14AAA6E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837" y="3274037"/>
            <a:ext cx="28384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72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4538C-B623-4BA7-86B3-5C94E2E0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Bereikbaarheid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77716D-D56C-4BED-9DE3-BCF16C310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/>
            <a:r>
              <a:rPr lang="nl-NL" dirty="0">
                <a:cs typeface="Calibri Light"/>
              </a:rPr>
              <a:t>VT:</a:t>
            </a:r>
          </a:p>
          <a:p>
            <a:pPr marL="0" indent="0"/>
            <a:r>
              <a:rPr lang="nl-NL" dirty="0">
                <a:cs typeface="Calibri Light"/>
              </a:rPr>
              <a:t>Oostvest 60, Haarlem</a:t>
            </a:r>
          </a:p>
          <a:p>
            <a:pPr marL="0" indent="0"/>
            <a:r>
              <a:rPr lang="nl-NL" dirty="0">
                <a:cs typeface="Calibri Light"/>
              </a:rPr>
              <a:t>088-8006200</a:t>
            </a:r>
          </a:p>
          <a:p>
            <a:pPr marL="0" indent="0"/>
            <a:r>
              <a:rPr lang="nl-NL" dirty="0">
                <a:cs typeface="Calibri Light"/>
              </a:rPr>
              <a:t>0800-2000</a:t>
            </a:r>
          </a:p>
          <a:p>
            <a:pPr marL="0" indent="0"/>
            <a:r>
              <a:rPr lang="nl-NL" dirty="0">
                <a:cs typeface="Calibri Light"/>
                <a:hlinkClick r:id="rId2"/>
              </a:rPr>
              <a:t>info@veiligthuis-ken.nl</a:t>
            </a:r>
            <a:endParaRPr lang="nl-NL" dirty="0">
              <a:cs typeface="Calibri Light"/>
            </a:endParaRPr>
          </a:p>
          <a:p>
            <a:pPr marL="0" indent="0"/>
            <a:endParaRPr lang="nl-NL" dirty="0">
              <a:cs typeface="Calibri Light"/>
            </a:endParaRPr>
          </a:p>
          <a:p>
            <a:pPr marL="0" indent="0"/>
            <a:r>
              <a:rPr lang="nl-NL" dirty="0">
                <a:cs typeface="Calibri Light"/>
              </a:rPr>
              <a:t>ICD:</a:t>
            </a:r>
          </a:p>
          <a:p>
            <a:pPr marL="0" indent="0"/>
            <a:r>
              <a:rPr lang="nl-NL" dirty="0">
                <a:cs typeface="Calibri Light"/>
              </a:rPr>
              <a:t>Tel. 088-8006201</a:t>
            </a:r>
          </a:p>
          <a:p>
            <a:pPr marL="0" indent="0"/>
            <a:r>
              <a:rPr lang="nl-NL" dirty="0">
                <a:cs typeface="Calibri Light"/>
                <a:hlinkClick r:id="rId3"/>
              </a:rPr>
              <a:t>ICD@veiligthuis-ken.nl</a:t>
            </a:r>
            <a:endParaRPr lang="nl-NL" dirty="0">
              <a:cs typeface="Calibri Light"/>
            </a:endParaRPr>
          </a:p>
          <a:p>
            <a:pPr marL="0" indent="0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215429-CED6-489C-8059-7B9D50DFE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6137E-B81A-4571-9D42-3CB927336076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F98D87-C8DD-4807-A9EA-2E491C0A2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42D73-7281-4557-89D8-C2BD996DD619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2A93C8"/>
                </a:solidFill>
                <a:effectLst/>
                <a:uLnTx/>
                <a:uFillTx/>
                <a:latin typeface="Arial SF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2A93C8"/>
              </a:solidFill>
              <a:effectLst/>
              <a:uLnTx/>
              <a:uFillTx/>
              <a:latin typeface="Arial SF M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210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6"/>
          <p:cNvSpPr>
            <a:spLocks noGrp="1"/>
          </p:cNvSpPr>
          <p:nvPr>
            <p:ph type="title"/>
          </p:nvPr>
        </p:nvSpPr>
        <p:spPr bwMode="auto">
          <a:xfrm>
            <a:off x="2070100" y="5778500"/>
            <a:ext cx="4902200" cy="1058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z="2800" b="1">
                <a:ea typeface="Arial SF MT"/>
              </a:rPr>
              <a:t>Veilig Thuis Kennemerland</a:t>
            </a:r>
          </a:p>
        </p:txBody>
      </p:sp>
      <p:sp>
        <p:nvSpPr>
          <p:cNvPr id="47106" name="Tijdelijke aanduiding voor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202363"/>
            <a:ext cx="1079500" cy="257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184E47-4E6E-43F7-A70B-B59FCD57249E}" type="datetime1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29-11-2018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7107" name="Tijdelijke aanduiding voor dianumm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32800" y="6188075"/>
            <a:ext cx="711200" cy="257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69FE9-F72E-4724-80CC-C91D8F125821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Oefenen met Casus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D2D198-48F0-4516-9F4A-FCE99771A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81702"/>
            <a:ext cx="7864986" cy="44931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E2A1E3-59F9-4CB7-B6DB-B7801BFC0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47" y="1675960"/>
            <a:ext cx="7864986" cy="4493141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62EFE6D-8425-4FC4-A103-3407563971F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pPr marL="0" indent="0">
              <a:buNone/>
            </a:pPr>
            <a:r>
              <a:rPr lang="nl-NL" i="1" dirty="0"/>
              <a:t> </a:t>
            </a:r>
            <a:r>
              <a:rPr lang="nl-NL" sz="2400" dirty="0"/>
              <a:t>zie casus voor basisonderwijs</a:t>
            </a:r>
          </a:p>
        </p:txBody>
      </p:sp>
      <p:pic>
        <p:nvPicPr>
          <p:cNvPr id="10" name="Tijdelijke aanduiding voor inhoud 5">
            <a:extLst>
              <a:ext uri="{FF2B5EF4-FFF2-40B4-BE49-F238E27FC236}">
                <a16:creationId xmlns:a16="http://schemas.microsoft.com/office/drawing/2014/main" id="{25851816-9950-469E-8EBE-43A763B5C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3614"/>
            <a:ext cx="1466345" cy="84057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0E4EB21-4E0D-46C5-8CE0-C5882CCC4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5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203" y="241023"/>
            <a:ext cx="8488845" cy="978177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BEDANKT! Meer informatie: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z="2000">
                <a:solidFill>
                  <a:schemeClr val="tx1"/>
                </a:solidFill>
              </a:rPr>
              <a:t>www.hetlock.nl</a:t>
            </a:r>
          </a:p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pPr>
              <a:buNone/>
            </a:pPr>
            <a:r>
              <a:rPr lang="nl-NL" dirty="0"/>
              <a:t>Volg het LOCK op twitter, facebook en </a:t>
            </a:r>
            <a:r>
              <a:rPr lang="nl-NL"/>
              <a:t>linkedIn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http://www.sandrabaptist.com/wp-content/uploads/2013/05/social-media-icons-585x2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5572125" cy="2228850"/>
          </a:xfrm>
          <a:prstGeom prst="rect">
            <a:avLst/>
          </a:prstGeom>
          <a:noFill/>
        </p:spPr>
      </p:pic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3C277A36-6C6F-4A3E-A39B-53CCF529C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3614"/>
            <a:ext cx="1466345" cy="84057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75FFF11-DDC3-48AA-ACF6-A743336E3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11E13-CCCA-41DD-A9B4-87DC31AA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52" y="242977"/>
            <a:ext cx="8282796" cy="976223"/>
          </a:xfrm>
        </p:spPr>
        <p:txBody>
          <a:bodyPr/>
          <a:lstStyle/>
          <a:p>
            <a:r>
              <a:rPr lang="nl-NL" sz="4000">
                <a:solidFill>
                  <a:schemeClr val="bg1">
                    <a:lumMod val="50000"/>
                  </a:schemeClr>
                </a:solidFill>
                <a:latin typeface="Source Sans Pro"/>
                <a:ea typeface="Source Sans Pro"/>
              </a:rPr>
              <a:t>Terugblik op bijeenkomst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E43AFD-7CBB-465B-8911-A7435C66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www.hetlock.nl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2FBAB8-9546-4A78-AC64-7DA46FFF9D9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vert="horz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2600">
                <a:ea typeface="Source Sans Pro"/>
              </a:rPr>
              <a:t>- Is jouw vraag beantwoord?</a:t>
            </a:r>
            <a:endParaRPr lang="nl-NL" sz="2600" dirty="0">
              <a:ea typeface="Source Sans Pro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2600" dirty="0">
              <a:ea typeface="Source Sans Pr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600">
                <a:ea typeface="Source Sans Pro"/>
              </a:rPr>
              <a:t>- Wat neem je mee van vandaag naar jouw locatie?</a:t>
            </a:r>
            <a:r>
              <a:rPr lang="nl-NL" sz="2600" dirty="0">
                <a:ea typeface="Source Sans Pro"/>
              </a:rPr>
              <a:t/>
            </a:r>
            <a:br>
              <a:rPr lang="nl-NL" sz="2600" dirty="0">
                <a:ea typeface="Source Sans Pro"/>
              </a:rPr>
            </a:br>
            <a:endParaRPr lang="en-US" sz="2600">
              <a:ea typeface="Source Sans Pr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600">
                <a:ea typeface="Source Sans Pro"/>
              </a:rPr>
              <a:t>- TIP: impulstraject benutten igv relevante casus</a:t>
            </a:r>
            <a:r>
              <a:rPr lang="nl-NL" sz="2600" dirty="0">
                <a:ea typeface="Source Sans Pro"/>
              </a:rPr>
              <a:t/>
            </a:r>
            <a:br>
              <a:rPr lang="nl-NL" sz="2600" dirty="0">
                <a:ea typeface="Source Sans Pro"/>
              </a:rPr>
            </a:br>
            <a:endParaRPr lang="en-US" sz="2600">
              <a:ea typeface="Source Sans Pr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600">
                <a:ea typeface="Source Sans Pro"/>
              </a:rPr>
              <a:t>- Werken aan veiligheid doen we met elkaar!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19012C6-A64D-48D2-A53A-EC346613E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3614"/>
            <a:ext cx="1466345" cy="84057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409B28-AE13-4593-8733-BA1B05F62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766048" cy="126876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    Route in Jeugdzorg 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3200" i="1" dirty="0"/>
          </a:p>
          <a:p>
            <a:pPr marL="0" indent="0" algn="ctr">
              <a:buNone/>
            </a:pPr>
            <a:endParaRPr lang="nl-NL" altLang="nl-NL" sz="3200" i="1" dirty="0"/>
          </a:p>
          <a:p>
            <a:pPr marL="0" indent="0" algn="ctr">
              <a:buNone/>
            </a:pPr>
            <a:r>
              <a:rPr lang="nl-NL" altLang="nl-NL" sz="3200" i="1" dirty="0"/>
              <a:t>Input van passend onderwijs</a:t>
            </a:r>
          </a:p>
          <a:p>
            <a:pPr marL="0" indent="0" algn="ctr">
              <a:buNone/>
            </a:pPr>
            <a:endParaRPr lang="nl-NL" altLang="nl-NL" sz="32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l-NL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l-NL" i="1" dirty="0"/>
          </a:p>
          <a:p>
            <a:pPr marL="0" indent="0" algn="ctr">
              <a:buNone/>
            </a:pPr>
            <a:endParaRPr lang="nl-NL" i="1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81F1291C-9C85-4669-8C5C-7C290BB0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BA93A9-204A-4DF3-977A-3E282946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D10A708-5448-4F7B-8D58-99D7FE29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" y="1521157"/>
            <a:ext cx="8542528" cy="51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766048" cy="126876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    Route in Jeugdzorg 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altLang="nl-NL" sz="3200" i="1" dirty="0"/>
          </a:p>
          <a:p>
            <a:pPr marL="0" indent="0" algn="ctr">
              <a:buNone/>
            </a:pPr>
            <a:endParaRPr lang="nl-NL" altLang="nl-NL" sz="3200" i="1" dirty="0"/>
          </a:p>
          <a:p>
            <a:pPr marL="0" indent="0" algn="ctr">
              <a:buNone/>
            </a:pPr>
            <a:endParaRPr lang="nl-NL" altLang="nl-NL" sz="32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l-NL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nl-NL" i="1" dirty="0"/>
          </a:p>
          <a:p>
            <a:pPr marL="0" indent="0" algn="ctr">
              <a:buNone/>
            </a:pPr>
            <a:endParaRPr lang="nl-NL" i="1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81F1291C-9C85-4669-8C5C-7C290BB0F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BA93A9-204A-4DF3-977A-3E282946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21D20C-A03D-4A4A-B63F-333D24F16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1156"/>
            <a:ext cx="8992182" cy="53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7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6CEAC-78EA-4F40-BEED-6AB3D1623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5" y="5353665"/>
            <a:ext cx="8960295" cy="514767"/>
          </a:xfrm>
        </p:spPr>
        <p:txBody>
          <a:bodyPr>
            <a:noAutofit/>
          </a:bodyPr>
          <a:lstStyle/>
          <a:p>
            <a:pPr algn="ctr"/>
            <a:r>
              <a:rPr lang="nl-NL" sz="3800" dirty="0">
                <a:solidFill>
                  <a:schemeClr val="tx1"/>
                </a:solidFill>
              </a:rPr>
              <a:t>Waarom een verbeterde  Meldcode?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06178D-0B89-44AA-818B-22EAD71901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weet je al over de meldcode?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043E3D-5653-417A-9476-2B7ACFF1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585" y="132969"/>
            <a:ext cx="3488805" cy="48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1" y="1"/>
            <a:ext cx="8820472" cy="1340768"/>
          </a:xfrm>
        </p:spPr>
        <p:txBody>
          <a:bodyPr anchor="b">
            <a:noAutofit/>
          </a:bodyPr>
          <a:lstStyle/>
          <a:p>
            <a:pPr eaLnBrk="1" hangingPunct="1"/>
            <a:r>
              <a:rPr lang="nl-NL" sz="4200" dirty="0">
                <a:solidFill>
                  <a:srgbClr val="A59E97"/>
                </a:solidFill>
                <a:latin typeface="+mn-lt"/>
              </a:rPr>
              <a:t/>
            </a:r>
            <a:br>
              <a:rPr lang="nl-NL" sz="4200" dirty="0">
                <a:solidFill>
                  <a:srgbClr val="A59E97"/>
                </a:solidFill>
                <a:latin typeface="+mn-lt"/>
              </a:rPr>
            </a:br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Doelen Verbeterde Meldcode</a:t>
            </a:r>
            <a:endParaRPr lang="nl-NL" sz="4000" dirty="0">
              <a:solidFill>
                <a:schemeClr val="bg1">
                  <a:lumMod val="50000"/>
                </a:schemeClr>
              </a:solidFill>
              <a:latin typeface="+mn-lt"/>
              <a:ea typeface="Source Sans Pro"/>
            </a:endParaRPr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2DCD9C00-B216-5948-8D4B-A088B3B31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47" y="385375"/>
            <a:ext cx="1466345" cy="8405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9DE1F6-DD10-784C-8A9C-7921139F6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E5725AC-0267-6140-AF26-1DA55E24EEF1}"/>
              </a:ext>
            </a:extLst>
          </p:cNvPr>
          <p:cNvSpPr/>
          <p:nvPr/>
        </p:nvSpPr>
        <p:spPr>
          <a:xfrm>
            <a:off x="427703" y="2111615"/>
            <a:ext cx="8095751" cy="20928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Onveilige situaties beter en eerder in beeld hebben</a:t>
            </a:r>
            <a:endParaRPr lang="nl-NL" altLang="nl-NL" sz="2600" dirty="0">
              <a:ea typeface="Source Sans Pro"/>
              <a:cs typeface="Arial" panose="020B0604020202020204" pitchFamily="34" charset="0"/>
            </a:endParaRPr>
          </a:p>
          <a:p>
            <a:endParaRPr lang="nl-NL" altLang="nl-NL" sz="2600" dirty="0">
              <a:ea typeface="Source Sans Pro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Directbetrokkenen sneller kunnen helpen </a:t>
            </a:r>
            <a:endParaRPr lang="nl-NL" altLang="nl-NL" sz="2600" dirty="0">
              <a:ea typeface="Source Sans Pro"/>
              <a:cs typeface="Arial" panose="020B0604020202020204" pitchFamily="34" charset="0"/>
            </a:endParaRPr>
          </a:p>
          <a:p>
            <a:endParaRPr lang="nl-NL" altLang="nl-NL" sz="2600" dirty="0">
              <a:ea typeface="Source Sans Pro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De veiligheid beter kunnen monitoren over langere tijd</a:t>
            </a:r>
            <a:endParaRPr lang="nl-NL" altLang="nl-NL" sz="2600" dirty="0">
              <a:ea typeface="Source Sans Pr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3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132735" y="132735"/>
            <a:ext cx="8687737" cy="1208033"/>
          </a:xfrm>
        </p:spPr>
        <p:txBody>
          <a:bodyPr anchor="b">
            <a:noAutofit/>
          </a:bodyPr>
          <a:lstStyle/>
          <a:p>
            <a:r>
              <a:rPr lang="nl-NL" sz="3400" dirty="0">
                <a:solidFill>
                  <a:srgbClr val="A59E97"/>
                </a:solidFill>
                <a:latin typeface="+mn-lt"/>
              </a:rPr>
              <a:t/>
            </a:r>
            <a:br>
              <a:rPr lang="nl-NL" sz="3400" dirty="0">
                <a:solidFill>
                  <a:srgbClr val="A59E97"/>
                </a:solidFill>
                <a:latin typeface="+mn-lt"/>
              </a:rPr>
            </a:br>
            <a:r>
              <a:rPr lang="nl-NL" sz="3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Leg de stappen van de  </a:t>
            </a:r>
            <a:r>
              <a:rPr lang="nl-NL" sz="3400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  <a:t/>
            </a:r>
            <a:br>
              <a:rPr lang="nl-NL" sz="3400" dirty="0">
                <a:solidFill>
                  <a:schemeClr val="bg1">
                    <a:lumMod val="50000"/>
                  </a:schemeClr>
                </a:solidFill>
                <a:latin typeface="+mn-lt"/>
                <a:ea typeface="Source Sans Pro"/>
              </a:rPr>
            </a:br>
            <a:r>
              <a:rPr lang="nl-NL" sz="3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Verbeterde Meldcode op volgorde</a:t>
            </a:r>
            <a:r>
              <a:rPr lang="nl-NL" sz="3400" dirty="0">
                <a:solidFill>
                  <a:srgbClr val="A59E97"/>
                </a:solidFill>
                <a:latin typeface="+mn-lt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92" y="1772816"/>
            <a:ext cx="3347911" cy="4710164"/>
          </a:xfrm>
          <a:prstGeom prst="rect">
            <a:avLst/>
          </a:prstGeom>
        </p:spPr>
      </p:pic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2DCD9C00-B216-5948-8D4B-A088B3B31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47" y="385375"/>
            <a:ext cx="1466345" cy="8405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9DE1F6-DD10-784C-8A9C-7921139F6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8754B-F319-4702-8321-93CBDF85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9" y="252396"/>
            <a:ext cx="8574319" cy="966804"/>
          </a:xfrm>
        </p:spPr>
        <p:txBody>
          <a:bodyPr>
            <a:noAutofit/>
          </a:bodyPr>
          <a:lstStyle/>
          <a:p>
            <a:r>
              <a:rPr lang="nl-NL" sz="4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Stappen van de meldcode</a:t>
            </a:r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CEBF8430-11A3-4BF6-B541-238B8861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02400"/>
            <a:ext cx="1466345" cy="8405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759E972-FAF2-4DC7-BDC1-9715879BF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52396"/>
            <a:ext cx="891790" cy="891790"/>
          </a:xfrm>
          <a:prstGeom prst="rect">
            <a:avLst/>
          </a:prstGeom>
        </p:spPr>
      </p:pic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4F20E08A-ABAE-184B-914A-91FF64C3C4A9}"/>
              </a:ext>
            </a:extLst>
          </p:cNvPr>
          <p:cNvSpPr txBox="1">
            <a:spLocks/>
          </p:cNvSpPr>
          <p:nvPr/>
        </p:nvSpPr>
        <p:spPr>
          <a:xfrm>
            <a:off x="648928" y="1563329"/>
            <a:ext cx="7881066" cy="4752347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400" b="1" dirty="0">
                <a:ea typeface="Source Sans Pro"/>
              </a:rPr>
              <a:t>Stap 1: </a:t>
            </a:r>
            <a:r>
              <a:rPr lang="nl-NL" sz="2400" dirty="0">
                <a:ea typeface="Source Sans Pro"/>
              </a:rPr>
              <a:t>Onderzoek - breng de signalen feitelijk in kaart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>
                <a:ea typeface="Source Sans Pro"/>
              </a:rPr>
              <a:t>Stap 2: </a:t>
            </a:r>
            <a:r>
              <a:rPr lang="nl-NL" sz="2400" dirty="0">
                <a:ea typeface="Source Sans Pro"/>
              </a:rPr>
              <a:t>Overleg met collega’s en indien nodig vraag advies bij Veilig Thuis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>
                <a:ea typeface="Source Sans Pro"/>
              </a:rPr>
              <a:t>Stap 3: </a:t>
            </a:r>
            <a:r>
              <a:rPr lang="nl-NL" sz="2400" dirty="0">
                <a:ea typeface="Source Sans Pro"/>
              </a:rPr>
              <a:t>Ga in gesprek met cliënt/klant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>
                <a:ea typeface="Source Sans Pro"/>
              </a:rPr>
              <a:t>Stap 4: </a:t>
            </a:r>
            <a:r>
              <a:rPr lang="nl-NL" sz="2400" dirty="0">
                <a:ea typeface="Source Sans Pro"/>
              </a:rPr>
              <a:t>Weeg de aard en de ernst van het geweld, </a:t>
            </a:r>
            <a:r>
              <a:rPr lang="nl-NL" sz="2400" i="1" dirty="0">
                <a:ea typeface="Source Sans Pro"/>
              </a:rPr>
              <a:t>toepassen van het afwegingskader  </a:t>
            </a:r>
            <a:r>
              <a:rPr lang="nl-NL" sz="2400" dirty="0">
                <a:ea typeface="Source Sans Pro"/>
              </a:rPr>
              <a:t>- bij twijfel raadpleeg Veilig thuis (afwegingsvragen 1 en 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>
                <a:ea typeface="Source Sans Pro"/>
              </a:rPr>
              <a:t>Stap 5: </a:t>
            </a:r>
            <a:r>
              <a:rPr lang="nl-NL" sz="2400" dirty="0">
                <a:ea typeface="Source Sans Pro"/>
              </a:rPr>
              <a:t>Beslissen:</a:t>
            </a:r>
          </a:p>
          <a:p>
            <a:pPr marL="514350" indent="-514350">
              <a:buAutoNum type="arabicParenR"/>
            </a:pPr>
            <a:r>
              <a:rPr lang="nl-NL" sz="2400" dirty="0">
                <a:ea typeface="Source Sans Pro"/>
              </a:rPr>
              <a:t>Is melding bij VT noodzakelijk?</a:t>
            </a:r>
          </a:p>
          <a:p>
            <a:pPr marL="514350" indent="-514350">
              <a:buFont typeface="Wingdings"/>
              <a:buAutoNum type="arabicParenR"/>
            </a:pPr>
            <a:r>
              <a:rPr lang="nl-NL" sz="2400">
                <a:ea typeface="Source Sans Pro"/>
              </a:rPr>
              <a:t>Is hulpverlening daarnaast ook nog mogelijk? </a:t>
            </a:r>
            <a:r>
              <a:rPr lang="nl-NL" sz="2400" dirty="0">
                <a:ea typeface="Source Sans Pro"/>
              </a:rPr>
              <a:t>(afwegingsvragen 3, 4 en 5) 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6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852620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an">
  <a:themeElements>
    <a:clrScheme name="Het LOCK">
      <a:dk1>
        <a:sysClr val="windowText" lastClr="000000"/>
      </a:dk1>
      <a:lt1>
        <a:sysClr val="window" lastClr="FFFFFF"/>
      </a:lt1>
      <a:dk2>
        <a:srgbClr val="A59E97"/>
      </a:dk2>
      <a:lt2>
        <a:srgbClr val="BBCE31"/>
      </a:lt2>
      <a:accent1>
        <a:srgbClr val="26BCD7"/>
      </a:accent1>
      <a:accent2>
        <a:srgbClr val="A59E97"/>
      </a:accent2>
      <a:accent3>
        <a:srgbClr val="BBCE31"/>
      </a:accent3>
      <a:accent4>
        <a:srgbClr val="BBCE31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LOCK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Media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46F7D67BB624AA67D48879AB0F6BB" ma:contentTypeVersion="12" ma:contentTypeDescription="Een nieuw document maken." ma:contentTypeScope="" ma:versionID="1ea6c40d66213caf5ce4d09c8a848ada">
  <xsd:schema xmlns:xsd="http://www.w3.org/2001/XMLSchema" xmlns:xs="http://www.w3.org/2001/XMLSchema" xmlns:p="http://schemas.microsoft.com/office/2006/metadata/properties" xmlns:ns2="0da79d51-df4e-4211-a095-aabaacfaf80a" xmlns:ns3="fde4aa4b-a3d8-4a17-adf4-90f24f760922" targetNamespace="http://schemas.microsoft.com/office/2006/metadata/properties" ma:root="true" ma:fieldsID="12f46a186f8944175063d5d4ec0dfd54" ns2:_="" ns3:_="">
    <xsd:import namespace="0da79d51-df4e-4211-a095-aabaacfaf80a"/>
    <xsd:import namespace="fde4aa4b-a3d8-4a17-adf4-90f24f7609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79d51-df4e-4211-a095-aabaacfaf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4aa4b-a3d8-4a17-adf4-90f24f760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51FFC-40C5-4325-B038-8439396E2C8A}">
  <ds:schemaRefs>
    <ds:schemaRef ds:uri="fde4aa4b-a3d8-4a17-adf4-90f24f760922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0da79d51-df4e-4211-a095-aabaacfaf80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91FA5C-CC79-41BF-81F9-C5D561888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a79d51-df4e-4211-a095-aabaacfaf80a"/>
    <ds:schemaRef ds:uri="fde4aa4b-a3d8-4a17-adf4-90f24f760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17A1CF-02D9-4B08-ADB1-EE5053C29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1433</TotalTime>
  <Words>773</Words>
  <Application>Microsoft Office PowerPoint</Application>
  <PresentationFormat>Diavoorstelling (4:3)</PresentationFormat>
  <Paragraphs>195</Paragraphs>
  <Slides>34</Slides>
  <Notes>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34</vt:i4>
      </vt:variant>
    </vt:vector>
  </HeadingPairs>
  <TitlesOfParts>
    <vt:vector size="45" baseType="lpstr">
      <vt:lpstr>Arial</vt:lpstr>
      <vt:lpstr>Arial SF MT</vt:lpstr>
      <vt:lpstr>Calibri</vt:lpstr>
      <vt:lpstr>Calibri Light</vt:lpstr>
      <vt:lpstr>Source Sans Pro</vt:lpstr>
      <vt:lpstr>Source Sans Pro Black</vt:lpstr>
      <vt:lpstr>Wingdings</vt:lpstr>
      <vt:lpstr>Wingdings 2</vt:lpstr>
      <vt:lpstr>Mediaan</vt:lpstr>
      <vt:lpstr>Office-thema</vt:lpstr>
      <vt:lpstr>1_Office-thema</vt:lpstr>
      <vt:lpstr>Verbeterde Meldcode  gebruik van het afwegingskader</vt:lpstr>
      <vt:lpstr> Programma </vt:lpstr>
      <vt:lpstr>     Welkom en Wensen </vt:lpstr>
      <vt:lpstr>     Route in Jeugdzorg </vt:lpstr>
      <vt:lpstr>     Route in Jeugdzorg </vt:lpstr>
      <vt:lpstr>Waarom een verbeterde  Meldcode?</vt:lpstr>
      <vt:lpstr> Doelen Verbeterde Meldcode</vt:lpstr>
      <vt:lpstr> Leg de stappen van de   Verbeterde Meldcode op volgorde </vt:lpstr>
      <vt:lpstr>Stappen van de meldcode</vt:lpstr>
      <vt:lpstr>Voorlichtingsvideo  Rijksoverheid</vt:lpstr>
      <vt:lpstr>3 Meldnormen </vt:lpstr>
      <vt:lpstr>PowerPoint-presentatie</vt:lpstr>
      <vt:lpstr>5 Afwegingsvragen in  stap 4 en 5 Meldcode</vt:lpstr>
      <vt:lpstr>PowerPoint-presentatie</vt:lpstr>
      <vt:lpstr>PowerPoint-presentatie</vt:lpstr>
      <vt:lpstr>Veilig Thuis Kennemerland</vt:lpstr>
      <vt:lpstr>PowerPoint-presentatie</vt:lpstr>
      <vt:lpstr>  Hoeveel VT organisaties zijn er?</vt:lpstr>
      <vt:lpstr> Hoeveel kinderen groeien er jaarlijks op in een gezin waar huiselijk geweld speelt?  </vt:lpstr>
      <vt:lpstr> Hoeveel dodelijke slachtoffers (als gevolg van huiselijk geweld) zijn er per jaar?</vt:lpstr>
      <vt:lpstr>  Hoeveel politiemeldingen ongeveer per maand bij VT? </vt:lpstr>
      <vt:lpstr> Hoeveel meldingen krijgt VT Kennemerland van basisscholen per jaar?</vt:lpstr>
      <vt:lpstr>PowerPoint-presentatie</vt:lpstr>
      <vt:lpstr>Dat brengt ons bij de Triage..</vt:lpstr>
      <vt:lpstr>Veranderingen vanaf 2019</vt:lpstr>
      <vt:lpstr>Visie en opdracht</vt:lpstr>
      <vt:lpstr>Het ‘waarom’ van de radarfunctie</vt:lpstr>
      <vt:lpstr>Wat valt er nog meer onder de hoed van Veilig Thuis?</vt:lpstr>
      <vt:lpstr>De Beschermingstafel</vt:lpstr>
      <vt:lpstr>Bereikbaarheid</vt:lpstr>
      <vt:lpstr>Veilig Thuis Kennemerland</vt:lpstr>
      <vt:lpstr>Oefenen met Casus </vt:lpstr>
      <vt:lpstr> BEDANKT! Meer informatie:</vt:lpstr>
      <vt:lpstr>Terugblik op bijeenkomst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Margreet Timmer</dc:creator>
  <cp:lastModifiedBy>Ria Robison</cp:lastModifiedBy>
  <cp:revision>174</cp:revision>
  <dcterms:created xsi:type="dcterms:W3CDTF">2014-06-14T17:43:59Z</dcterms:created>
  <dcterms:modified xsi:type="dcterms:W3CDTF">2018-11-29T07:32:17Z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0x010100DB046F7D67BB624AA67D48879AB0F6BB</vt:lpwstr>
  </property>
</Properties>
</file>